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94D2-7FB4-4CC1-9FBF-D1C2BC75F8E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FE38-F19A-465E-95BF-0FFD1486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58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94D2-7FB4-4CC1-9FBF-D1C2BC75F8E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FE38-F19A-465E-95BF-0FFD1486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1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94D2-7FB4-4CC1-9FBF-D1C2BC75F8E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FE38-F19A-465E-95BF-0FFD1486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0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94D2-7FB4-4CC1-9FBF-D1C2BC75F8E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FE38-F19A-465E-95BF-0FFD1486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94D2-7FB4-4CC1-9FBF-D1C2BC75F8E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FE38-F19A-465E-95BF-0FFD1486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3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94D2-7FB4-4CC1-9FBF-D1C2BC75F8E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FE38-F19A-465E-95BF-0FFD1486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41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94D2-7FB4-4CC1-9FBF-D1C2BC75F8E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FE38-F19A-465E-95BF-0FFD1486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5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94D2-7FB4-4CC1-9FBF-D1C2BC75F8E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FE38-F19A-465E-95BF-0FFD1486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14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94D2-7FB4-4CC1-9FBF-D1C2BC75F8E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FE38-F19A-465E-95BF-0FFD1486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09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94D2-7FB4-4CC1-9FBF-D1C2BC75F8E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FE38-F19A-465E-95BF-0FFD1486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3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94D2-7FB4-4CC1-9FBF-D1C2BC75F8E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FE38-F19A-465E-95BF-0FFD1486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2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94D2-7FB4-4CC1-9FBF-D1C2BC75F8E4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5FE38-F19A-465E-95BF-0FFD14868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3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510490" y="657496"/>
                <a:ext cx="337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490" y="657496"/>
                <a:ext cx="33733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6364" r="-727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510490" y="969697"/>
                <a:ext cx="337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490" y="969697"/>
                <a:ext cx="33733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6364" r="-7273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510490" y="1281898"/>
                <a:ext cx="337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490" y="1281898"/>
                <a:ext cx="33733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6364" r="-7273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492248" y="1594099"/>
                <a:ext cx="373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248" y="1594099"/>
                <a:ext cx="37382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672" r="-6557"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488433" y="1906300"/>
                <a:ext cx="38145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433" y="1906300"/>
                <a:ext cx="381450" cy="298928"/>
              </a:xfrm>
              <a:prstGeom prst="rect">
                <a:avLst/>
              </a:prstGeom>
              <a:blipFill rotWithShape="0">
                <a:blip r:embed="rId6"/>
                <a:stretch>
                  <a:fillRect l="-19048" r="-11111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488433" y="2240430"/>
                <a:ext cx="38145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433" y="2240430"/>
                <a:ext cx="381450" cy="298928"/>
              </a:xfrm>
              <a:prstGeom prst="rect">
                <a:avLst/>
              </a:prstGeom>
              <a:blipFill rotWithShape="0">
                <a:blip r:embed="rId7"/>
                <a:stretch>
                  <a:fillRect l="-19048" r="-11111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488433" y="2574560"/>
                <a:ext cx="38145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433" y="2574560"/>
                <a:ext cx="381450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19048" r="-11111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506002" y="2908690"/>
                <a:ext cx="34631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002" y="2908690"/>
                <a:ext cx="346313" cy="298928"/>
              </a:xfrm>
              <a:prstGeom prst="rect">
                <a:avLst/>
              </a:prstGeom>
              <a:blipFill rotWithShape="0">
                <a:blip r:embed="rId9"/>
                <a:stretch>
                  <a:fillRect l="-14035" r="-12281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506002" y="3242820"/>
                <a:ext cx="34631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002" y="3242820"/>
                <a:ext cx="346313" cy="298928"/>
              </a:xfrm>
              <a:prstGeom prst="rect">
                <a:avLst/>
              </a:prstGeom>
              <a:blipFill rotWithShape="0">
                <a:blip r:embed="rId10"/>
                <a:stretch>
                  <a:fillRect l="-14035" r="-12281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5506002" y="3576950"/>
                <a:ext cx="34631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002" y="3576950"/>
                <a:ext cx="346313" cy="298928"/>
              </a:xfrm>
              <a:prstGeom prst="rect">
                <a:avLst/>
              </a:prstGeom>
              <a:blipFill rotWithShape="0">
                <a:blip r:embed="rId11"/>
                <a:stretch>
                  <a:fillRect l="-14035" r="-12281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4857959" y="1541137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𝒊𝒙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959" y="1541137"/>
                <a:ext cx="35420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5517" r="-862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4839717" y="1881904"/>
                <a:ext cx="391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𝒊𝒙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717" y="1881904"/>
                <a:ext cx="39106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8750" r="-7813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4853471" y="2222670"/>
                <a:ext cx="370230" cy="30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𝒊𝒚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471" y="2222670"/>
                <a:ext cx="370230" cy="302455"/>
              </a:xfrm>
              <a:prstGeom prst="rect">
                <a:avLst/>
              </a:prstGeom>
              <a:blipFill rotWithShape="0">
                <a:blip r:embed="rId14"/>
                <a:stretch>
                  <a:fillRect l="-13115" r="-1311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任意多边形 16"/>
          <p:cNvSpPr/>
          <p:nvPr/>
        </p:nvSpPr>
        <p:spPr>
          <a:xfrm>
            <a:off x="6130800" y="732837"/>
            <a:ext cx="4990011" cy="213405"/>
          </a:xfrm>
          <a:custGeom>
            <a:avLst/>
            <a:gdLst>
              <a:gd name="connsiteX0" fmla="*/ 0 w 5094514"/>
              <a:gd name="connsiteY0" fmla="*/ 148171 h 213405"/>
              <a:gd name="connsiteX1" fmla="*/ 383177 w 5094514"/>
              <a:gd name="connsiteY1" fmla="*/ 125 h 213405"/>
              <a:gd name="connsiteX2" fmla="*/ 1027611 w 5094514"/>
              <a:gd name="connsiteY2" fmla="*/ 122045 h 213405"/>
              <a:gd name="connsiteX3" fmla="*/ 1558834 w 5094514"/>
              <a:gd name="connsiteY3" fmla="*/ 95919 h 213405"/>
              <a:gd name="connsiteX4" fmla="*/ 2037805 w 5094514"/>
              <a:gd name="connsiteY4" fmla="*/ 17542 h 213405"/>
              <a:gd name="connsiteX5" fmla="*/ 2516777 w 5094514"/>
              <a:gd name="connsiteY5" fmla="*/ 78502 h 213405"/>
              <a:gd name="connsiteX6" fmla="*/ 3013165 w 5094514"/>
              <a:gd name="connsiteY6" fmla="*/ 78502 h 213405"/>
              <a:gd name="connsiteX7" fmla="*/ 3344091 w 5094514"/>
              <a:gd name="connsiteY7" fmla="*/ 69793 h 213405"/>
              <a:gd name="connsiteX8" fmla="*/ 3709851 w 5094514"/>
              <a:gd name="connsiteY8" fmla="*/ 209131 h 213405"/>
              <a:gd name="connsiteX9" fmla="*/ 4145280 w 5094514"/>
              <a:gd name="connsiteY9" fmla="*/ 165588 h 213405"/>
              <a:gd name="connsiteX10" fmla="*/ 4728754 w 5094514"/>
              <a:gd name="connsiteY10" fmla="*/ 43668 h 213405"/>
              <a:gd name="connsiteX11" fmla="*/ 5094514 w 5094514"/>
              <a:gd name="connsiteY11" fmla="*/ 43668 h 21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4" h="213405">
                <a:moveTo>
                  <a:pt x="0" y="148171"/>
                </a:moveTo>
                <a:cubicBezTo>
                  <a:pt x="105954" y="76325"/>
                  <a:pt x="211909" y="4479"/>
                  <a:pt x="383177" y="125"/>
                </a:cubicBezTo>
                <a:cubicBezTo>
                  <a:pt x="554445" y="-4229"/>
                  <a:pt x="831668" y="106079"/>
                  <a:pt x="1027611" y="122045"/>
                </a:cubicBezTo>
                <a:cubicBezTo>
                  <a:pt x="1223554" y="138011"/>
                  <a:pt x="1390468" y="113336"/>
                  <a:pt x="1558834" y="95919"/>
                </a:cubicBezTo>
                <a:cubicBezTo>
                  <a:pt x="1727200" y="78502"/>
                  <a:pt x="1878148" y="20445"/>
                  <a:pt x="2037805" y="17542"/>
                </a:cubicBezTo>
                <a:cubicBezTo>
                  <a:pt x="2197462" y="14639"/>
                  <a:pt x="2354217" y="68342"/>
                  <a:pt x="2516777" y="78502"/>
                </a:cubicBezTo>
                <a:cubicBezTo>
                  <a:pt x="2679337" y="88662"/>
                  <a:pt x="2875279" y="79954"/>
                  <a:pt x="3013165" y="78502"/>
                </a:cubicBezTo>
                <a:cubicBezTo>
                  <a:pt x="3151051" y="77050"/>
                  <a:pt x="3227977" y="48021"/>
                  <a:pt x="3344091" y="69793"/>
                </a:cubicBezTo>
                <a:cubicBezTo>
                  <a:pt x="3460205" y="91565"/>
                  <a:pt x="3576320" y="193165"/>
                  <a:pt x="3709851" y="209131"/>
                </a:cubicBezTo>
                <a:cubicBezTo>
                  <a:pt x="3843383" y="225097"/>
                  <a:pt x="3975463" y="193165"/>
                  <a:pt x="4145280" y="165588"/>
                </a:cubicBezTo>
                <a:cubicBezTo>
                  <a:pt x="4315097" y="138011"/>
                  <a:pt x="4570548" y="63988"/>
                  <a:pt x="4728754" y="43668"/>
                </a:cubicBezTo>
                <a:cubicBezTo>
                  <a:pt x="4886960" y="23348"/>
                  <a:pt x="4933406" y="42217"/>
                  <a:pt x="5094514" y="436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6130800" y="1063678"/>
            <a:ext cx="4990011" cy="151653"/>
          </a:xfrm>
          <a:custGeom>
            <a:avLst/>
            <a:gdLst>
              <a:gd name="connsiteX0" fmla="*/ 0 w 5259977"/>
              <a:gd name="connsiteY0" fmla="*/ 0 h 178797"/>
              <a:gd name="connsiteX1" fmla="*/ 400595 w 5259977"/>
              <a:gd name="connsiteY1" fmla="*/ 104502 h 178797"/>
              <a:gd name="connsiteX2" fmla="*/ 1132115 w 5259977"/>
              <a:gd name="connsiteY2" fmla="*/ 52251 h 178797"/>
              <a:gd name="connsiteX3" fmla="*/ 1611086 w 5259977"/>
              <a:gd name="connsiteY3" fmla="*/ 69668 h 178797"/>
              <a:gd name="connsiteX4" fmla="*/ 1924595 w 5259977"/>
              <a:gd name="connsiteY4" fmla="*/ 69668 h 178797"/>
              <a:gd name="connsiteX5" fmla="*/ 2211977 w 5259977"/>
              <a:gd name="connsiteY5" fmla="*/ 69668 h 178797"/>
              <a:gd name="connsiteX6" fmla="*/ 2795452 w 5259977"/>
              <a:gd name="connsiteY6" fmla="*/ 52251 h 178797"/>
              <a:gd name="connsiteX7" fmla="*/ 3222172 w 5259977"/>
              <a:gd name="connsiteY7" fmla="*/ 17417 h 178797"/>
              <a:gd name="connsiteX8" fmla="*/ 3544389 w 5259977"/>
              <a:gd name="connsiteY8" fmla="*/ 78377 h 178797"/>
              <a:gd name="connsiteX9" fmla="*/ 3840480 w 5259977"/>
              <a:gd name="connsiteY9" fmla="*/ 113211 h 178797"/>
              <a:gd name="connsiteX10" fmla="*/ 4040777 w 5259977"/>
              <a:gd name="connsiteY10" fmla="*/ 113211 h 178797"/>
              <a:gd name="connsiteX11" fmla="*/ 4127863 w 5259977"/>
              <a:gd name="connsiteY11" fmla="*/ 95794 h 178797"/>
              <a:gd name="connsiteX12" fmla="*/ 4284617 w 5259977"/>
              <a:gd name="connsiteY12" fmla="*/ 95794 h 178797"/>
              <a:gd name="connsiteX13" fmla="*/ 4632960 w 5259977"/>
              <a:gd name="connsiteY13" fmla="*/ 113211 h 178797"/>
              <a:gd name="connsiteX14" fmla="*/ 4841966 w 5259977"/>
              <a:gd name="connsiteY14" fmla="*/ 60960 h 178797"/>
              <a:gd name="connsiteX15" fmla="*/ 4911635 w 5259977"/>
              <a:gd name="connsiteY15" fmla="*/ 60960 h 178797"/>
              <a:gd name="connsiteX16" fmla="*/ 5016137 w 5259977"/>
              <a:gd name="connsiteY16" fmla="*/ 69668 h 178797"/>
              <a:gd name="connsiteX17" fmla="*/ 5129349 w 5259977"/>
              <a:gd name="connsiteY17" fmla="*/ 95794 h 178797"/>
              <a:gd name="connsiteX18" fmla="*/ 5216435 w 5259977"/>
              <a:gd name="connsiteY18" fmla="*/ 156754 h 178797"/>
              <a:gd name="connsiteX19" fmla="*/ 5259977 w 5259977"/>
              <a:gd name="connsiteY19" fmla="*/ 174171 h 17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59977" h="178797">
                <a:moveTo>
                  <a:pt x="0" y="0"/>
                </a:moveTo>
                <a:cubicBezTo>
                  <a:pt x="105954" y="47897"/>
                  <a:pt x="211909" y="95794"/>
                  <a:pt x="400595" y="104502"/>
                </a:cubicBezTo>
                <a:cubicBezTo>
                  <a:pt x="589281" y="113210"/>
                  <a:pt x="930367" y="58057"/>
                  <a:pt x="1132115" y="52251"/>
                </a:cubicBezTo>
                <a:lnTo>
                  <a:pt x="1611086" y="69668"/>
                </a:lnTo>
                <a:cubicBezTo>
                  <a:pt x="1743166" y="72571"/>
                  <a:pt x="1924595" y="69668"/>
                  <a:pt x="1924595" y="69668"/>
                </a:cubicBezTo>
                <a:lnTo>
                  <a:pt x="2211977" y="69668"/>
                </a:lnTo>
                <a:lnTo>
                  <a:pt x="2795452" y="52251"/>
                </a:lnTo>
                <a:cubicBezTo>
                  <a:pt x="2963818" y="43543"/>
                  <a:pt x="3097349" y="13063"/>
                  <a:pt x="3222172" y="17417"/>
                </a:cubicBezTo>
                <a:cubicBezTo>
                  <a:pt x="3346995" y="21771"/>
                  <a:pt x="3441338" y="62411"/>
                  <a:pt x="3544389" y="78377"/>
                </a:cubicBezTo>
                <a:cubicBezTo>
                  <a:pt x="3647440" y="94343"/>
                  <a:pt x="3757749" y="107405"/>
                  <a:pt x="3840480" y="113211"/>
                </a:cubicBezTo>
                <a:cubicBezTo>
                  <a:pt x="3923211" y="119017"/>
                  <a:pt x="3992880" y="116114"/>
                  <a:pt x="4040777" y="113211"/>
                </a:cubicBezTo>
                <a:cubicBezTo>
                  <a:pt x="4088674" y="110308"/>
                  <a:pt x="4087223" y="98697"/>
                  <a:pt x="4127863" y="95794"/>
                </a:cubicBezTo>
                <a:cubicBezTo>
                  <a:pt x="4168503" y="92891"/>
                  <a:pt x="4200434" y="92891"/>
                  <a:pt x="4284617" y="95794"/>
                </a:cubicBezTo>
                <a:cubicBezTo>
                  <a:pt x="4368800" y="98697"/>
                  <a:pt x="4540069" y="119017"/>
                  <a:pt x="4632960" y="113211"/>
                </a:cubicBezTo>
                <a:cubicBezTo>
                  <a:pt x="4725852" y="107405"/>
                  <a:pt x="4795520" y="69669"/>
                  <a:pt x="4841966" y="60960"/>
                </a:cubicBezTo>
                <a:cubicBezTo>
                  <a:pt x="4888412" y="52251"/>
                  <a:pt x="4882607" y="59509"/>
                  <a:pt x="4911635" y="60960"/>
                </a:cubicBezTo>
                <a:cubicBezTo>
                  <a:pt x="4940663" y="62411"/>
                  <a:pt x="4979851" y="63862"/>
                  <a:pt x="5016137" y="69668"/>
                </a:cubicBezTo>
                <a:cubicBezTo>
                  <a:pt x="5052423" y="75474"/>
                  <a:pt x="5095966" y="81280"/>
                  <a:pt x="5129349" y="95794"/>
                </a:cubicBezTo>
                <a:cubicBezTo>
                  <a:pt x="5162732" y="110308"/>
                  <a:pt x="5194664" y="143691"/>
                  <a:pt x="5216435" y="156754"/>
                </a:cubicBezTo>
                <a:cubicBezTo>
                  <a:pt x="5238206" y="169817"/>
                  <a:pt x="5212080" y="187234"/>
                  <a:pt x="5259977" y="1741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6130799" y="1353969"/>
            <a:ext cx="4990011" cy="183530"/>
          </a:xfrm>
          <a:custGeom>
            <a:avLst/>
            <a:gdLst>
              <a:gd name="connsiteX0" fmla="*/ 0 w 4972594"/>
              <a:gd name="connsiteY0" fmla="*/ 18300 h 151228"/>
              <a:gd name="connsiteX1" fmla="*/ 322217 w 4972594"/>
              <a:gd name="connsiteY1" fmla="*/ 18300 h 151228"/>
              <a:gd name="connsiteX2" fmla="*/ 722812 w 4972594"/>
              <a:gd name="connsiteY2" fmla="*/ 70552 h 151228"/>
              <a:gd name="connsiteX3" fmla="*/ 870857 w 4972594"/>
              <a:gd name="connsiteY3" fmla="*/ 122803 h 151228"/>
              <a:gd name="connsiteX4" fmla="*/ 1062446 w 4972594"/>
              <a:gd name="connsiteY4" fmla="*/ 883 h 151228"/>
              <a:gd name="connsiteX5" fmla="*/ 1341120 w 4972594"/>
              <a:gd name="connsiteY5" fmla="*/ 70552 h 151228"/>
              <a:gd name="connsiteX6" fmla="*/ 1576252 w 4972594"/>
              <a:gd name="connsiteY6" fmla="*/ 122803 h 151228"/>
              <a:gd name="connsiteX7" fmla="*/ 2011680 w 4972594"/>
              <a:gd name="connsiteY7" fmla="*/ 61843 h 151228"/>
              <a:gd name="connsiteX8" fmla="*/ 2272937 w 4972594"/>
              <a:gd name="connsiteY8" fmla="*/ 61843 h 151228"/>
              <a:gd name="connsiteX9" fmla="*/ 2638697 w 4972594"/>
              <a:gd name="connsiteY9" fmla="*/ 114095 h 151228"/>
              <a:gd name="connsiteX10" fmla="*/ 3117669 w 4972594"/>
              <a:gd name="connsiteY10" fmla="*/ 114095 h 151228"/>
              <a:gd name="connsiteX11" fmla="*/ 3344092 w 4972594"/>
              <a:gd name="connsiteY11" fmla="*/ 114095 h 151228"/>
              <a:gd name="connsiteX12" fmla="*/ 3614057 w 4972594"/>
              <a:gd name="connsiteY12" fmla="*/ 87969 h 151228"/>
              <a:gd name="connsiteX13" fmla="*/ 3971109 w 4972594"/>
              <a:gd name="connsiteY13" fmla="*/ 53135 h 151228"/>
              <a:gd name="connsiteX14" fmla="*/ 4302034 w 4972594"/>
              <a:gd name="connsiteY14" fmla="*/ 87969 h 151228"/>
              <a:gd name="connsiteX15" fmla="*/ 4589417 w 4972594"/>
              <a:gd name="connsiteY15" fmla="*/ 122803 h 151228"/>
              <a:gd name="connsiteX16" fmla="*/ 4807132 w 4972594"/>
              <a:gd name="connsiteY16" fmla="*/ 148929 h 151228"/>
              <a:gd name="connsiteX17" fmla="*/ 4937760 w 4972594"/>
              <a:gd name="connsiteY17" fmla="*/ 148929 h 151228"/>
              <a:gd name="connsiteX18" fmla="*/ 4972594 w 4972594"/>
              <a:gd name="connsiteY18" fmla="*/ 140220 h 15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72594" h="151228">
                <a:moveTo>
                  <a:pt x="0" y="18300"/>
                </a:moveTo>
                <a:cubicBezTo>
                  <a:pt x="100874" y="13945"/>
                  <a:pt x="201748" y="9591"/>
                  <a:pt x="322217" y="18300"/>
                </a:cubicBezTo>
                <a:cubicBezTo>
                  <a:pt x="442686" y="27009"/>
                  <a:pt x="631372" y="53135"/>
                  <a:pt x="722812" y="70552"/>
                </a:cubicBezTo>
                <a:cubicBezTo>
                  <a:pt x="814252" y="87969"/>
                  <a:pt x="814251" y="134415"/>
                  <a:pt x="870857" y="122803"/>
                </a:cubicBezTo>
                <a:cubicBezTo>
                  <a:pt x="927463" y="111192"/>
                  <a:pt x="984069" y="9591"/>
                  <a:pt x="1062446" y="883"/>
                </a:cubicBezTo>
                <a:cubicBezTo>
                  <a:pt x="1140823" y="-7825"/>
                  <a:pt x="1255486" y="50232"/>
                  <a:pt x="1341120" y="70552"/>
                </a:cubicBezTo>
                <a:cubicBezTo>
                  <a:pt x="1426754" y="90872"/>
                  <a:pt x="1464492" y="124255"/>
                  <a:pt x="1576252" y="122803"/>
                </a:cubicBezTo>
                <a:cubicBezTo>
                  <a:pt x="1688012" y="121352"/>
                  <a:pt x="1895566" y="72003"/>
                  <a:pt x="2011680" y="61843"/>
                </a:cubicBezTo>
                <a:cubicBezTo>
                  <a:pt x="2127794" y="51683"/>
                  <a:pt x="2168434" y="53134"/>
                  <a:pt x="2272937" y="61843"/>
                </a:cubicBezTo>
                <a:cubicBezTo>
                  <a:pt x="2377440" y="70552"/>
                  <a:pt x="2497908" y="105386"/>
                  <a:pt x="2638697" y="114095"/>
                </a:cubicBezTo>
                <a:cubicBezTo>
                  <a:pt x="2779486" y="122804"/>
                  <a:pt x="3117669" y="114095"/>
                  <a:pt x="3117669" y="114095"/>
                </a:cubicBezTo>
                <a:cubicBezTo>
                  <a:pt x="3235235" y="114095"/>
                  <a:pt x="3261361" y="118449"/>
                  <a:pt x="3344092" y="114095"/>
                </a:cubicBezTo>
                <a:cubicBezTo>
                  <a:pt x="3426823" y="109741"/>
                  <a:pt x="3614057" y="87969"/>
                  <a:pt x="3614057" y="87969"/>
                </a:cubicBezTo>
                <a:cubicBezTo>
                  <a:pt x="3718560" y="77809"/>
                  <a:pt x="3856446" y="53135"/>
                  <a:pt x="3971109" y="53135"/>
                </a:cubicBezTo>
                <a:cubicBezTo>
                  <a:pt x="4085772" y="53135"/>
                  <a:pt x="4302034" y="87969"/>
                  <a:pt x="4302034" y="87969"/>
                </a:cubicBezTo>
                <a:lnTo>
                  <a:pt x="4589417" y="122803"/>
                </a:lnTo>
                <a:cubicBezTo>
                  <a:pt x="4673600" y="132963"/>
                  <a:pt x="4749075" y="144575"/>
                  <a:pt x="4807132" y="148929"/>
                </a:cubicBezTo>
                <a:cubicBezTo>
                  <a:pt x="4865189" y="153283"/>
                  <a:pt x="4910183" y="150380"/>
                  <a:pt x="4937760" y="148929"/>
                </a:cubicBezTo>
                <a:cubicBezTo>
                  <a:pt x="4965337" y="147478"/>
                  <a:pt x="4968240" y="143123"/>
                  <a:pt x="4972594" y="1402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6130800" y="1681672"/>
            <a:ext cx="4990010" cy="194716"/>
          </a:xfrm>
          <a:custGeom>
            <a:avLst/>
            <a:gdLst>
              <a:gd name="connsiteX0" fmla="*/ 0 w 4929051"/>
              <a:gd name="connsiteY0" fmla="*/ 33919 h 191146"/>
              <a:gd name="connsiteX1" fmla="*/ 104503 w 4929051"/>
              <a:gd name="connsiteY1" fmla="*/ 7793 h 191146"/>
              <a:gd name="connsiteX2" fmla="*/ 287383 w 4929051"/>
              <a:gd name="connsiteY2" fmla="*/ 155839 h 191146"/>
              <a:gd name="connsiteX3" fmla="*/ 522514 w 4929051"/>
              <a:gd name="connsiteY3" fmla="*/ 16502 h 191146"/>
              <a:gd name="connsiteX4" fmla="*/ 757646 w 4929051"/>
              <a:gd name="connsiteY4" fmla="*/ 138422 h 191146"/>
              <a:gd name="connsiteX5" fmla="*/ 923109 w 4929051"/>
              <a:gd name="connsiteY5" fmla="*/ 60045 h 191146"/>
              <a:gd name="connsiteX6" fmla="*/ 1158240 w 4929051"/>
              <a:gd name="connsiteY6" fmla="*/ 190673 h 191146"/>
              <a:gd name="connsiteX7" fmla="*/ 1463040 w 4929051"/>
              <a:gd name="connsiteY7" fmla="*/ 103588 h 191146"/>
              <a:gd name="connsiteX8" fmla="*/ 1741714 w 4929051"/>
              <a:gd name="connsiteY8" fmla="*/ 94879 h 191146"/>
              <a:gd name="connsiteX9" fmla="*/ 2002971 w 4929051"/>
              <a:gd name="connsiteY9" fmla="*/ 112296 h 191146"/>
              <a:gd name="connsiteX10" fmla="*/ 2220686 w 4929051"/>
              <a:gd name="connsiteY10" fmla="*/ 138422 h 191146"/>
              <a:gd name="connsiteX11" fmla="*/ 2438400 w 4929051"/>
              <a:gd name="connsiteY11" fmla="*/ 77462 h 191146"/>
              <a:gd name="connsiteX12" fmla="*/ 2725783 w 4929051"/>
              <a:gd name="connsiteY12" fmla="*/ 25211 h 191146"/>
              <a:gd name="connsiteX13" fmla="*/ 3039291 w 4929051"/>
              <a:gd name="connsiteY13" fmla="*/ 121005 h 191146"/>
              <a:gd name="connsiteX14" fmla="*/ 3317966 w 4929051"/>
              <a:gd name="connsiteY14" fmla="*/ 138422 h 191146"/>
              <a:gd name="connsiteX15" fmla="*/ 3614057 w 4929051"/>
              <a:gd name="connsiteY15" fmla="*/ 138422 h 191146"/>
              <a:gd name="connsiteX16" fmla="*/ 3718560 w 4929051"/>
              <a:gd name="connsiteY16" fmla="*/ 129713 h 191146"/>
              <a:gd name="connsiteX17" fmla="*/ 4241074 w 4929051"/>
              <a:gd name="connsiteY17" fmla="*/ 86171 h 191146"/>
              <a:gd name="connsiteX18" fmla="*/ 4528457 w 4929051"/>
              <a:gd name="connsiteY18" fmla="*/ 147131 h 191146"/>
              <a:gd name="connsiteX19" fmla="*/ 4702629 w 4929051"/>
              <a:gd name="connsiteY19" fmla="*/ 147131 h 191146"/>
              <a:gd name="connsiteX20" fmla="*/ 4833257 w 4929051"/>
              <a:gd name="connsiteY20" fmla="*/ 121005 h 191146"/>
              <a:gd name="connsiteX21" fmla="*/ 4929051 w 4929051"/>
              <a:gd name="connsiteY21" fmla="*/ 94879 h 19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29051" h="191146">
                <a:moveTo>
                  <a:pt x="0" y="33919"/>
                </a:moveTo>
                <a:cubicBezTo>
                  <a:pt x="28303" y="10696"/>
                  <a:pt x="56606" y="-12527"/>
                  <a:pt x="104503" y="7793"/>
                </a:cubicBezTo>
                <a:cubicBezTo>
                  <a:pt x="152400" y="28113"/>
                  <a:pt x="217715" y="154388"/>
                  <a:pt x="287383" y="155839"/>
                </a:cubicBezTo>
                <a:cubicBezTo>
                  <a:pt x="357051" y="157290"/>
                  <a:pt x="444137" y="19405"/>
                  <a:pt x="522514" y="16502"/>
                </a:cubicBezTo>
                <a:cubicBezTo>
                  <a:pt x="600891" y="13599"/>
                  <a:pt x="690880" y="131165"/>
                  <a:pt x="757646" y="138422"/>
                </a:cubicBezTo>
                <a:cubicBezTo>
                  <a:pt x="824412" y="145679"/>
                  <a:pt x="856343" y="51337"/>
                  <a:pt x="923109" y="60045"/>
                </a:cubicBezTo>
                <a:cubicBezTo>
                  <a:pt x="989875" y="68754"/>
                  <a:pt x="1068251" y="183416"/>
                  <a:pt x="1158240" y="190673"/>
                </a:cubicBezTo>
                <a:cubicBezTo>
                  <a:pt x="1248229" y="197930"/>
                  <a:pt x="1365794" y="119554"/>
                  <a:pt x="1463040" y="103588"/>
                </a:cubicBezTo>
                <a:cubicBezTo>
                  <a:pt x="1560286" y="87622"/>
                  <a:pt x="1651726" y="93428"/>
                  <a:pt x="1741714" y="94879"/>
                </a:cubicBezTo>
                <a:cubicBezTo>
                  <a:pt x="1831702" y="96330"/>
                  <a:pt x="1923142" y="105039"/>
                  <a:pt x="2002971" y="112296"/>
                </a:cubicBezTo>
                <a:cubicBezTo>
                  <a:pt x="2082800" y="119553"/>
                  <a:pt x="2148115" y="144228"/>
                  <a:pt x="2220686" y="138422"/>
                </a:cubicBezTo>
                <a:cubicBezTo>
                  <a:pt x="2293257" y="132616"/>
                  <a:pt x="2354217" y="96330"/>
                  <a:pt x="2438400" y="77462"/>
                </a:cubicBezTo>
                <a:cubicBezTo>
                  <a:pt x="2522583" y="58594"/>
                  <a:pt x="2625635" y="17954"/>
                  <a:pt x="2725783" y="25211"/>
                </a:cubicBezTo>
                <a:cubicBezTo>
                  <a:pt x="2825931" y="32468"/>
                  <a:pt x="2940594" y="102137"/>
                  <a:pt x="3039291" y="121005"/>
                </a:cubicBezTo>
                <a:cubicBezTo>
                  <a:pt x="3137988" y="139873"/>
                  <a:pt x="3222172" y="135519"/>
                  <a:pt x="3317966" y="138422"/>
                </a:cubicBezTo>
                <a:cubicBezTo>
                  <a:pt x="3413760" y="141325"/>
                  <a:pt x="3547291" y="139874"/>
                  <a:pt x="3614057" y="138422"/>
                </a:cubicBezTo>
                <a:cubicBezTo>
                  <a:pt x="3680823" y="136971"/>
                  <a:pt x="3718560" y="129713"/>
                  <a:pt x="3718560" y="129713"/>
                </a:cubicBezTo>
                <a:cubicBezTo>
                  <a:pt x="3823063" y="121005"/>
                  <a:pt x="4106091" y="83268"/>
                  <a:pt x="4241074" y="86171"/>
                </a:cubicBezTo>
                <a:cubicBezTo>
                  <a:pt x="4376057" y="89074"/>
                  <a:pt x="4451531" y="136971"/>
                  <a:pt x="4528457" y="147131"/>
                </a:cubicBezTo>
                <a:cubicBezTo>
                  <a:pt x="4605383" y="157291"/>
                  <a:pt x="4651829" y="151485"/>
                  <a:pt x="4702629" y="147131"/>
                </a:cubicBezTo>
                <a:cubicBezTo>
                  <a:pt x="4753429" y="142777"/>
                  <a:pt x="4795520" y="129714"/>
                  <a:pt x="4833257" y="121005"/>
                </a:cubicBezTo>
                <a:cubicBezTo>
                  <a:pt x="4870994" y="112296"/>
                  <a:pt x="4929051" y="94879"/>
                  <a:pt x="4929051" y="948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6130800" y="2011456"/>
            <a:ext cx="4990010" cy="139564"/>
          </a:xfrm>
          <a:custGeom>
            <a:avLst/>
            <a:gdLst>
              <a:gd name="connsiteX0" fmla="*/ 0 w 4937760"/>
              <a:gd name="connsiteY0" fmla="*/ 26352 h 139564"/>
              <a:gd name="connsiteX1" fmla="*/ 418011 w 4937760"/>
              <a:gd name="connsiteY1" fmla="*/ 87312 h 139564"/>
              <a:gd name="connsiteX2" fmla="*/ 609600 w 4937760"/>
              <a:gd name="connsiteY2" fmla="*/ 78604 h 139564"/>
              <a:gd name="connsiteX3" fmla="*/ 888274 w 4937760"/>
              <a:gd name="connsiteY3" fmla="*/ 78604 h 139564"/>
              <a:gd name="connsiteX4" fmla="*/ 1149531 w 4937760"/>
              <a:gd name="connsiteY4" fmla="*/ 78604 h 139564"/>
              <a:gd name="connsiteX5" fmla="*/ 1375954 w 4937760"/>
              <a:gd name="connsiteY5" fmla="*/ 69895 h 139564"/>
              <a:gd name="connsiteX6" fmla="*/ 1497874 w 4937760"/>
              <a:gd name="connsiteY6" fmla="*/ 43769 h 139564"/>
              <a:gd name="connsiteX7" fmla="*/ 1602377 w 4937760"/>
              <a:gd name="connsiteY7" fmla="*/ 8935 h 139564"/>
              <a:gd name="connsiteX8" fmla="*/ 2107474 w 4937760"/>
              <a:gd name="connsiteY8" fmla="*/ 87312 h 139564"/>
              <a:gd name="connsiteX9" fmla="*/ 2647405 w 4937760"/>
              <a:gd name="connsiteY9" fmla="*/ 17644 h 139564"/>
              <a:gd name="connsiteX10" fmla="*/ 3448594 w 4937760"/>
              <a:gd name="connsiteY10" fmla="*/ 104729 h 139564"/>
              <a:gd name="connsiteX11" fmla="*/ 4328160 w 4937760"/>
              <a:gd name="connsiteY11" fmla="*/ 227 h 139564"/>
              <a:gd name="connsiteX12" fmla="*/ 4937760 w 4937760"/>
              <a:gd name="connsiteY12" fmla="*/ 139564 h 13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7760" h="139564">
                <a:moveTo>
                  <a:pt x="0" y="26352"/>
                </a:moveTo>
                <a:cubicBezTo>
                  <a:pt x="158205" y="52477"/>
                  <a:pt x="316411" y="78603"/>
                  <a:pt x="418011" y="87312"/>
                </a:cubicBezTo>
                <a:cubicBezTo>
                  <a:pt x="519611" y="96021"/>
                  <a:pt x="531223" y="80055"/>
                  <a:pt x="609600" y="78604"/>
                </a:cubicBezTo>
                <a:cubicBezTo>
                  <a:pt x="687977" y="77153"/>
                  <a:pt x="888274" y="78604"/>
                  <a:pt x="888274" y="78604"/>
                </a:cubicBezTo>
                <a:lnTo>
                  <a:pt x="1149531" y="78604"/>
                </a:lnTo>
                <a:cubicBezTo>
                  <a:pt x="1230811" y="77152"/>
                  <a:pt x="1317897" y="75701"/>
                  <a:pt x="1375954" y="69895"/>
                </a:cubicBezTo>
                <a:cubicBezTo>
                  <a:pt x="1434011" y="64089"/>
                  <a:pt x="1460137" y="53929"/>
                  <a:pt x="1497874" y="43769"/>
                </a:cubicBezTo>
                <a:cubicBezTo>
                  <a:pt x="1535611" y="33609"/>
                  <a:pt x="1500777" y="1678"/>
                  <a:pt x="1602377" y="8935"/>
                </a:cubicBezTo>
                <a:cubicBezTo>
                  <a:pt x="1703977" y="16192"/>
                  <a:pt x="1933303" y="85861"/>
                  <a:pt x="2107474" y="87312"/>
                </a:cubicBezTo>
                <a:cubicBezTo>
                  <a:pt x="2281645" y="88764"/>
                  <a:pt x="2423885" y="14741"/>
                  <a:pt x="2647405" y="17644"/>
                </a:cubicBezTo>
                <a:cubicBezTo>
                  <a:pt x="2870925" y="20547"/>
                  <a:pt x="3168468" y="107632"/>
                  <a:pt x="3448594" y="104729"/>
                </a:cubicBezTo>
                <a:cubicBezTo>
                  <a:pt x="3728720" y="101826"/>
                  <a:pt x="4079966" y="-5579"/>
                  <a:pt x="4328160" y="227"/>
                </a:cubicBezTo>
                <a:cubicBezTo>
                  <a:pt x="4576354" y="6033"/>
                  <a:pt x="4757057" y="72798"/>
                  <a:pt x="4937760" y="1395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6130800" y="2389911"/>
            <a:ext cx="4990010" cy="139326"/>
          </a:xfrm>
          <a:custGeom>
            <a:avLst/>
            <a:gdLst>
              <a:gd name="connsiteX0" fmla="*/ 0 w 4929051"/>
              <a:gd name="connsiteY0" fmla="*/ 22366 h 136032"/>
              <a:gd name="connsiteX1" fmla="*/ 435428 w 4929051"/>
              <a:gd name="connsiteY1" fmla="*/ 4949 h 136032"/>
              <a:gd name="connsiteX2" fmla="*/ 1027611 w 4929051"/>
              <a:gd name="connsiteY2" fmla="*/ 100743 h 136032"/>
              <a:gd name="connsiteX3" fmla="*/ 1663337 w 4929051"/>
              <a:gd name="connsiteY3" fmla="*/ 4949 h 136032"/>
              <a:gd name="connsiteX4" fmla="*/ 2342605 w 4929051"/>
              <a:gd name="connsiteY4" fmla="*/ 74618 h 136032"/>
              <a:gd name="connsiteX5" fmla="*/ 2969623 w 4929051"/>
              <a:gd name="connsiteY5" fmla="*/ 31075 h 136032"/>
              <a:gd name="connsiteX6" fmla="*/ 3413760 w 4929051"/>
              <a:gd name="connsiteY6" fmla="*/ 100743 h 136032"/>
              <a:gd name="connsiteX7" fmla="*/ 4023360 w 4929051"/>
              <a:gd name="connsiteY7" fmla="*/ 4949 h 136032"/>
              <a:gd name="connsiteX8" fmla="*/ 4589417 w 4929051"/>
              <a:gd name="connsiteY8" fmla="*/ 135578 h 136032"/>
              <a:gd name="connsiteX9" fmla="*/ 4929051 w 4929051"/>
              <a:gd name="connsiteY9" fmla="*/ 39783 h 13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29051" h="136032">
                <a:moveTo>
                  <a:pt x="0" y="22366"/>
                </a:moveTo>
                <a:cubicBezTo>
                  <a:pt x="132080" y="7126"/>
                  <a:pt x="264160" y="-8114"/>
                  <a:pt x="435428" y="4949"/>
                </a:cubicBezTo>
                <a:cubicBezTo>
                  <a:pt x="606697" y="18012"/>
                  <a:pt x="822960" y="100743"/>
                  <a:pt x="1027611" y="100743"/>
                </a:cubicBezTo>
                <a:cubicBezTo>
                  <a:pt x="1232262" y="100743"/>
                  <a:pt x="1444171" y="9303"/>
                  <a:pt x="1663337" y="4949"/>
                </a:cubicBezTo>
                <a:cubicBezTo>
                  <a:pt x="1882503" y="595"/>
                  <a:pt x="2124891" y="70264"/>
                  <a:pt x="2342605" y="74618"/>
                </a:cubicBezTo>
                <a:cubicBezTo>
                  <a:pt x="2560319" y="78972"/>
                  <a:pt x="2791097" y="26721"/>
                  <a:pt x="2969623" y="31075"/>
                </a:cubicBezTo>
                <a:cubicBezTo>
                  <a:pt x="3148149" y="35429"/>
                  <a:pt x="3238137" y="105097"/>
                  <a:pt x="3413760" y="100743"/>
                </a:cubicBezTo>
                <a:cubicBezTo>
                  <a:pt x="3589383" y="96389"/>
                  <a:pt x="3827417" y="-857"/>
                  <a:pt x="4023360" y="4949"/>
                </a:cubicBezTo>
                <a:cubicBezTo>
                  <a:pt x="4219303" y="10755"/>
                  <a:pt x="4438469" y="129772"/>
                  <a:pt x="4589417" y="135578"/>
                </a:cubicBezTo>
                <a:cubicBezTo>
                  <a:pt x="4740365" y="141384"/>
                  <a:pt x="4834708" y="90583"/>
                  <a:pt x="4929051" y="397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6130800" y="2725488"/>
            <a:ext cx="4990010" cy="214260"/>
          </a:xfrm>
          <a:custGeom>
            <a:avLst/>
            <a:gdLst>
              <a:gd name="connsiteX0" fmla="*/ 0 w 4912256"/>
              <a:gd name="connsiteY0" fmla="*/ 104797 h 192338"/>
              <a:gd name="connsiteX1" fmla="*/ 635726 w 4912256"/>
              <a:gd name="connsiteY1" fmla="*/ 104797 h 192338"/>
              <a:gd name="connsiteX2" fmla="*/ 2586446 w 4912256"/>
              <a:gd name="connsiteY2" fmla="*/ 139631 h 192338"/>
              <a:gd name="connsiteX3" fmla="*/ 3413760 w 4912256"/>
              <a:gd name="connsiteY3" fmla="*/ 294 h 192338"/>
              <a:gd name="connsiteX4" fmla="*/ 4667794 w 4912256"/>
              <a:gd name="connsiteY4" fmla="*/ 183174 h 192338"/>
              <a:gd name="connsiteX5" fmla="*/ 4911634 w 4912256"/>
              <a:gd name="connsiteY5" fmla="*/ 148340 h 19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2256" h="192338">
                <a:moveTo>
                  <a:pt x="0" y="104797"/>
                </a:moveTo>
                <a:cubicBezTo>
                  <a:pt x="102326" y="101894"/>
                  <a:pt x="635726" y="104797"/>
                  <a:pt x="635726" y="104797"/>
                </a:cubicBezTo>
                <a:cubicBezTo>
                  <a:pt x="1066800" y="110603"/>
                  <a:pt x="2123440" y="157048"/>
                  <a:pt x="2586446" y="139631"/>
                </a:cubicBezTo>
                <a:cubicBezTo>
                  <a:pt x="3049452" y="122214"/>
                  <a:pt x="3066869" y="-6963"/>
                  <a:pt x="3413760" y="294"/>
                </a:cubicBezTo>
                <a:cubicBezTo>
                  <a:pt x="3760651" y="7551"/>
                  <a:pt x="4418148" y="158500"/>
                  <a:pt x="4667794" y="183174"/>
                </a:cubicBezTo>
                <a:cubicBezTo>
                  <a:pt x="4917440" y="207848"/>
                  <a:pt x="4914537" y="178094"/>
                  <a:pt x="4911634" y="1483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6130800" y="3012116"/>
            <a:ext cx="4990010" cy="208795"/>
          </a:xfrm>
          <a:custGeom>
            <a:avLst/>
            <a:gdLst>
              <a:gd name="connsiteX0" fmla="*/ 0 w 4929051"/>
              <a:gd name="connsiteY0" fmla="*/ 183931 h 183931"/>
              <a:gd name="connsiteX1" fmla="*/ 269965 w 4929051"/>
              <a:gd name="connsiteY1" fmla="*/ 35885 h 183931"/>
              <a:gd name="connsiteX2" fmla="*/ 1314994 w 4929051"/>
              <a:gd name="connsiteY2" fmla="*/ 1051 h 183931"/>
              <a:gd name="connsiteX3" fmla="*/ 4929051 w 4929051"/>
              <a:gd name="connsiteY3" fmla="*/ 62011 h 18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9051" h="183931">
                <a:moveTo>
                  <a:pt x="0" y="183931"/>
                </a:moveTo>
                <a:cubicBezTo>
                  <a:pt x="25399" y="125148"/>
                  <a:pt x="50799" y="66365"/>
                  <a:pt x="269965" y="35885"/>
                </a:cubicBezTo>
                <a:cubicBezTo>
                  <a:pt x="489131" y="5405"/>
                  <a:pt x="538480" y="-3303"/>
                  <a:pt x="1314994" y="1051"/>
                </a:cubicBezTo>
                <a:cubicBezTo>
                  <a:pt x="2091508" y="5405"/>
                  <a:pt x="4329611" y="54754"/>
                  <a:pt x="4929051" y="620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6130800" y="3387637"/>
            <a:ext cx="4990011" cy="43543"/>
          </a:xfrm>
          <a:custGeom>
            <a:avLst/>
            <a:gdLst>
              <a:gd name="connsiteX0" fmla="*/ 0 w 4990011"/>
              <a:gd name="connsiteY0" fmla="*/ 43543 h 43543"/>
              <a:gd name="connsiteX1" fmla="*/ 322217 w 4990011"/>
              <a:gd name="connsiteY1" fmla="*/ 43543 h 43543"/>
              <a:gd name="connsiteX2" fmla="*/ 2751908 w 4990011"/>
              <a:gd name="connsiteY2" fmla="*/ 26126 h 43543"/>
              <a:gd name="connsiteX3" fmla="*/ 4990011 w 4990011"/>
              <a:gd name="connsiteY3" fmla="*/ 0 h 4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0011" h="43543">
                <a:moveTo>
                  <a:pt x="0" y="43543"/>
                </a:moveTo>
                <a:lnTo>
                  <a:pt x="322217" y="43543"/>
                </a:lnTo>
                <a:lnTo>
                  <a:pt x="2751908" y="26126"/>
                </a:lnTo>
                <a:lnTo>
                  <a:pt x="499001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6130801" y="3683676"/>
            <a:ext cx="4990010" cy="186847"/>
          </a:xfrm>
          <a:custGeom>
            <a:avLst/>
            <a:gdLst>
              <a:gd name="connsiteX0" fmla="*/ 0 w 5042263"/>
              <a:gd name="connsiteY0" fmla="*/ 43592 h 191638"/>
              <a:gd name="connsiteX1" fmla="*/ 418011 w 5042263"/>
              <a:gd name="connsiteY1" fmla="*/ 174221 h 191638"/>
              <a:gd name="connsiteX2" fmla="*/ 992777 w 5042263"/>
              <a:gd name="connsiteY2" fmla="*/ 69718 h 191638"/>
              <a:gd name="connsiteX3" fmla="*/ 2011680 w 5042263"/>
              <a:gd name="connsiteY3" fmla="*/ 191638 h 191638"/>
              <a:gd name="connsiteX4" fmla="*/ 2804160 w 5042263"/>
              <a:gd name="connsiteY4" fmla="*/ 69718 h 191638"/>
              <a:gd name="connsiteX5" fmla="*/ 3831771 w 5042263"/>
              <a:gd name="connsiteY5" fmla="*/ 139386 h 191638"/>
              <a:gd name="connsiteX6" fmla="*/ 4493623 w 5042263"/>
              <a:gd name="connsiteY6" fmla="*/ 49 h 191638"/>
              <a:gd name="connsiteX7" fmla="*/ 5042263 w 5042263"/>
              <a:gd name="connsiteY7" fmla="*/ 121969 h 19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2263" h="191638">
                <a:moveTo>
                  <a:pt x="0" y="43592"/>
                </a:moveTo>
                <a:cubicBezTo>
                  <a:pt x="126274" y="106729"/>
                  <a:pt x="252548" y="169867"/>
                  <a:pt x="418011" y="174221"/>
                </a:cubicBezTo>
                <a:cubicBezTo>
                  <a:pt x="583474" y="178575"/>
                  <a:pt x="727166" y="66815"/>
                  <a:pt x="992777" y="69718"/>
                </a:cubicBezTo>
                <a:cubicBezTo>
                  <a:pt x="1258388" y="72621"/>
                  <a:pt x="1709783" y="191638"/>
                  <a:pt x="2011680" y="191638"/>
                </a:cubicBezTo>
                <a:cubicBezTo>
                  <a:pt x="2313577" y="191638"/>
                  <a:pt x="2500812" y="78427"/>
                  <a:pt x="2804160" y="69718"/>
                </a:cubicBezTo>
                <a:cubicBezTo>
                  <a:pt x="3107508" y="61009"/>
                  <a:pt x="3550194" y="150998"/>
                  <a:pt x="3831771" y="139386"/>
                </a:cubicBezTo>
                <a:cubicBezTo>
                  <a:pt x="4113348" y="127775"/>
                  <a:pt x="4291874" y="2952"/>
                  <a:pt x="4493623" y="49"/>
                </a:cubicBezTo>
                <a:cubicBezTo>
                  <a:pt x="4695372" y="-2854"/>
                  <a:pt x="5042263" y="121969"/>
                  <a:pt x="5042263" y="1219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5"/>
          <a:srcRect r="5868" b="5921"/>
          <a:stretch/>
        </p:blipFill>
        <p:spPr>
          <a:xfrm>
            <a:off x="797981" y="749856"/>
            <a:ext cx="1880967" cy="1863632"/>
          </a:xfrm>
          <a:prstGeom prst="rect">
            <a:avLst/>
          </a:prstGeom>
        </p:spPr>
      </p:pic>
      <p:cxnSp>
        <p:nvCxnSpPr>
          <p:cNvPr id="34" name="直接箭头连接符 33"/>
          <p:cNvCxnSpPr/>
          <p:nvPr/>
        </p:nvCxnSpPr>
        <p:spPr>
          <a:xfrm>
            <a:off x="339634" y="732837"/>
            <a:ext cx="313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6200000">
            <a:off x="182880" y="576082"/>
            <a:ext cx="313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7800000">
            <a:off x="162212" y="815570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59200" y="711356"/>
            <a:ext cx="61921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 smtClean="0"/>
              <a:t>World root</a:t>
            </a:r>
            <a:endParaRPr lang="zh-CN" altLang="en-US" sz="500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750315" y="799453"/>
            <a:ext cx="900685" cy="81180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2781300" y="48476"/>
            <a:ext cx="2370332" cy="707886"/>
            <a:chOff x="2959100" y="103498"/>
            <a:chExt cx="2370332" cy="707886"/>
          </a:xfrm>
        </p:grpSpPr>
        <p:sp>
          <p:nvSpPr>
            <p:cNvPr id="44" name="椭圆 43"/>
            <p:cNvSpPr/>
            <p:nvPr/>
          </p:nvSpPr>
          <p:spPr>
            <a:xfrm>
              <a:off x="3073400" y="22225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171177" y="103498"/>
              <a:ext cx="21582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/>
                <a:t>j</a:t>
              </a:r>
              <a:r>
                <a:rPr lang="en-US" altLang="zh-CN" sz="1000" b="1" dirty="0" smtClean="0"/>
                <a:t>oint </a:t>
              </a:r>
              <a:r>
                <a:rPr lang="zh-CN" altLang="en-US" sz="1000" dirty="0" smtClean="0"/>
                <a:t>关节</a:t>
              </a:r>
              <a:endParaRPr lang="en-US" altLang="zh-CN" sz="1000" dirty="0" smtClean="0"/>
            </a:p>
            <a:p>
              <a:r>
                <a:rPr lang="zh-CN" altLang="en-US" sz="1000" dirty="0" smtClean="0"/>
                <a:t>存储 父节点，子节点</a:t>
              </a:r>
              <a:endParaRPr lang="en-US" altLang="zh-CN" sz="1000" dirty="0" smtClean="0"/>
            </a:p>
            <a:p>
              <a:r>
                <a:rPr lang="zh-CN" altLang="en-US" sz="1000" dirty="0" smtClean="0"/>
                <a:t>存储 相对于父关节的变换 </a:t>
              </a:r>
              <a:r>
                <a:rPr lang="en-US" altLang="zh-CN" sz="1000" b="1" dirty="0" smtClean="0"/>
                <a:t>SQT</a:t>
              </a:r>
            </a:p>
            <a:p>
              <a:endParaRPr lang="zh-CN" altLang="en-US" sz="1000" dirty="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2959100" y="103499"/>
              <a:ext cx="2133600" cy="6078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350158" y="902071"/>
            <a:ext cx="888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joint </a:t>
            </a:r>
            <a:r>
              <a:rPr lang="en-US" altLang="zh-CN" sz="1000" dirty="0" err="1" smtClean="0"/>
              <a:t>i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的变换</a:t>
            </a:r>
            <a:endParaRPr lang="zh-CN" altLang="en-US" sz="1000" dirty="0"/>
          </a:p>
        </p:txBody>
      </p:sp>
      <p:sp>
        <p:nvSpPr>
          <p:cNvPr id="58" name="矩形 57"/>
          <p:cNvSpPr/>
          <p:nvPr/>
        </p:nvSpPr>
        <p:spPr>
          <a:xfrm>
            <a:off x="5384800" y="212947"/>
            <a:ext cx="5938520" cy="4099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941216" y="299083"/>
            <a:ext cx="21962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/>
              <a:t>Track </a:t>
            </a:r>
            <a:r>
              <a:rPr lang="en-US" altLang="zh-CN" sz="1200" b="1" dirty="0" err="1" smtClean="0"/>
              <a:t>i</a:t>
            </a:r>
            <a:r>
              <a:rPr lang="en-US" altLang="zh-CN" sz="1200" b="1" dirty="0" smtClean="0"/>
              <a:t>  --  </a:t>
            </a:r>
            <a:r>
              <a:rPr lang="en-US" altLang="zh-CN" sz="1200" dirty="0" smtClean="0"/>
              <a:t>joint </a:t>
            </a:r>
            <a:r>
              <a:rPr lang="en-US" altLang="zh-CN" sz="1200" dirty="0" err="1" smtClean="0"/>
              <a:t>i</a:t>
            </a:r>
            <a:r>
              <a:rPr lang="zh-CN" altLang="en-US" sz="1200" dirty="0" smtClean="0"/>
              <a:t>的关键帧的</a:t>
            </a:r>
            <a:r>
              <a:rPr lang="en-US" altLang="zh-CN" sz="1200" dirty="0" smtClean="0"/>
              <a:t>SQT</a:t>
            </a:r>
            <a:endParaRPr lang="en-US" altLang="zh-CN" sz="1200" dirty="0" smtClean="0"/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6130799" y="871441"/>
            <a:ext cx="0" cy="2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6485904" y="749856"/>
            <a:ext cx="0" cy="30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6841009" y="795576"/>
            <a:ext cx="0" cy="29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7196114" y="845173"/>
            <a:ext cx="0" cy="29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7551219" y="840182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7906324" y="780715"/>
            <a:ext cx="0" cy="30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8261429" y="750570"/>
            <a:ext cx="0" cy="30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8616534" y="811530"/>
            <a:ext cx="0" cy="29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8971639" y="815407"/>
            <a:ext cx="0" cy="29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9326744" y="787556"/>
            <a:ext cx="0" cy="29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9681849" y="921662"/>
            <a:ext cx="0" cy="28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10036954" y="921997"/>
            <a:ext cx="0" cy="28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10392059" y="845797"/>
            <a:ext cx="0" cy="28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10747164" y="765854"/>
            <a:ext cx="0" cy="29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11109889" y="768483"/>
            <a:ext cx="0" cy="30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130799" y="3971104"/>
            <a:ext cx="156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6092698" y="3996696"/>
            <a:ext cx="16416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关键</a:t>
            </a:r>
            <a:r>
              <a:rPr lang="zh-CN" altLang="en-US" sz="1050" b="1" dirty="0" smtClean="0"/>
              <a:t>帧  </a:t>
            </a:r>
            <a:r>
              <a:rPr lang="en-US" altLang="zh-CN" sz="1050" b="1" dirty="0" err="1" smtClean="0"/>
              <a:t>Keyframe</a:t>
            </a:r>
            <a:endParaRPr lang="zh-CN" altLang="en-US" sz="1050" b="1" dirty="0"/>
          </a:p>
        </p:txBody>
      </p:sp>
      <p:sp>
        <p:nvSpPr>
          <p:cNvPr id="79" name="右箭头 78"/>
          <p:cNvSpPr/>
          <p:nvPr/>
        </p:nvSpPr>
        <p:spPr>
          <a:xfrm rot="2196474">
            <a:off x="3785162" y="1122296"/>
            <a:ext cx="1080000" cy="114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箭头 79"/>
          <p:cNvSpPr/>
          <p:nvPr/>
        </p:nvSpPr>
        <p:spPr>
          <a:xfrm rot="9172860">
            <a:off x="3950108" y="4455486"/>
            <a:ext cx="80010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3877679" y="4073934"/>
            <a:ext cx="113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/>
              <a:t>所有关节在某一关键帧的</a:t>
            </a:r>
            <a:r>
              <a:rPr lang="en-US" altLang="zh-CN" sz="900" b="1" dirty="0" smtClean="0"/>
              <a:t>SQT</a:t>
            </a:r>
            <a:endParaRPr lang="zh-CN" altLang="en-US" sz="900" b="1" dirty="0"/>
          </a:p>
        </p:txBody>
      </p:sp>
      <p:sp>
        <p:nvSpPr>
          <p:cNvPr id="82" name="矩形 81"/>
          <p:cNvSpPr/>
          <p:nvPr/>
        </p:nvSpPr>
        <p:spPr>
          <a:xfrm>
            <a:off x="2781300" y="4952621"/>
            <a:ext cx="1152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Pose </a:t>
            </a:r>
            <a:r>
              <a:rPr lang="zh-CN" altLang="en-US" dirty="0" smtClean="0"/>
              <a:t>姿势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2732081" y="4759499"/>
            <a:ext cx="1201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在某一关键帧的</a:t>
            </a:r>
            <a:endParaRPr lang="zh-CN" altLang="en-US" sz="1000" dirty="0"/>
          </a:p>
        </p:txBody>
      </p:sp>
      <p:cxnSp>
        <p:nvCxnSpPr>
          <p:cNvPr id="85" name="直接箭头连接符 84"/>
          <p:cNvCxnSpPr/>
          <p:nvPr/>
        </p:nvCxnSpPr>
        <p:spPr>
          <a:xfrm>
            <a:off x="9864927" y="3838590"/>
            <a:ext cx="52251" cy="25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9703946" y="403867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/>
              <a:t>真实</a:t>
            </a:r>
            <a:endParaRPr lang="zh-CN" altLang="en-US" sz="900" dirty="0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10392058" y="3747596"/>
            <a:ext cx="52251" cy="25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0231077" y="394768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/>
              <a:t>关键帧</a:t>
            </a:r>
            <a:endParaRPr lang="en-US" altLang="zh-CN" sz="900" dirty="0" smtClean="0"/>
          </a:p>
          <a:p>
            <a:r>
              <a:rPr lang="en-US" altLang="zh-CN" sz="900" dirty="0"/>
              <a:t>(</a:t>
            </a:r>
            <a:r>
              <a:rPr lang="zh-CN" altLang="en-US" sz="900" dirty="0" smtClean="0"/>
              <a:t>采样点</a:t>
            </a:r>
            <a:r>
              <a:rPr lang="en-US" altLang="zh-CN" sz="900" dirty="0" smtClean="0"/>
              <a:t>)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9226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58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 zhan</dc:creator>
  <cp:lastModifiedBy>ling zhan</cp:lastModifiedBy>
  <cp:revision>34</cp:revision>
  <dcterms:created xsi:type="dcterms:W3CDTF">2017-10-23T12:32:33Z</dcterms:created>
  <dcterms:modified xsi:type="dcterms:W3CDTF">2017-10-24T14:08:40Z</dcterms:modified>
</cp:coreProperties>
</file>