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70" r:id="rId5"/>
    <p:sldId id="267" r:id="rId6"/>
    <p:sldId id="269" r:id="rId7"/>
    <p:sldId id="278" r:id="rId8"/>
    <p:sldId id="273" r:id="rId9"/>
    <p:sldId id="279" r:id="rId10"/>
    <p:sldId id="274" r:id="rId11"/>
    <p:sldId id="275" r:id="rId12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125" d="100"/>
          <a:sy n="125" d="100"/>
        </p:scale>
        <p:origin x="-122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06/11/2015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71600" y="1352550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s-ES" sz="4800" b="1" dirty="0" smtClean="0"/>
              <a:t>desarrollo web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2800" dirty="0" smtClean="0"/>
              <a:t>para gente que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3800" b="1" dirty="0" smtClean="0"/>
              <a:t>‘‘Algo entiende’’</a:t>
            </a:r>
            <a:endParaRPr lang="es-ES" b="1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ctr"/>
            <a:r>
              <a:rPr lang="es-ES" dirty="0" smtClean="0"/>
              <a:t>Lo que necesito saber + Tecnologías actuales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AJAX</a:t>
            </a:r>
            <a:r>
              <a:rPr lang="es-ES" sz="3800" dirty="0" smtClean="0"/>
              <a:t> – jQuery $.load / $.get / $.post</a:t>
            </a:r>
            <a:endParaRPr lang="es-E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48364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09750"/>
            <a:ext cx="41338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0453"/>
            <a:ext cx="3886200" cy="113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7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PHP Cli</a:t>
            </a:r>
            <a:r>
              <a:rPr lang="es-ES" sz="3800" dirty="0" smtClean="0"/>
              <a:t> – La yapita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65326"/>
            <a:ext cx="4419600" cy="3268624"/>
          </a:xfrm>
        </p:spPr>
        <p:txBody>
          <a:bodyPr/>
          <a:lstStyle/>
          <a:p>
            <a:r>
              <a:rPr lang="es-ES" dirty="0" smtClean="0"/>
              <a:t>PHP Scripting</a:t>
            </a:r>
          </a:p>
          <a:p>
            <a:r>
              <a:rPr lang="es-ES" dirty="0" smtClean="0"/>
              <a:t>Procesar archivos</a:t>
            </a:r>
          </a:p>
          <a:p>
            <a:r>
              <a:rPr lang="es-ES" dirty="0" smtClean="0"/>
              <a:t>Test de lógica o código</a:t>
            </a:r>
          </a:p>
          <a:p>
            <a:r>
              <a:rPr lang="es-ES" dirty="0" smtClean="0"/>
              <a:t>Custom update de SQL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60" y="1704975"/>
            <a:ext cx="3829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8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2: </a:t>
            </a:r>
            <a:r>
              <a:rPr lang="es-ES" sz="3800" b="1" dirty="0" smtClean="0"/>
              <a:t>El Back-end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1066800" y="1909166"/>
            <a:ext cx="3200400" cy="2491384"/>
          </a:xfrm>
        </p:spPr>
        <p:txBody>
          <a:bodyPr>
            <a:normAutofit/>
          </a:bodyPr>
          <a:lstStyle/>
          <a:p>
            <a:r>
              <a:rPr lang="es-ES" dirty="0" smtClean="0"/>
              <a:t>PHP</a:t>
            </a:r>
          </a:p>
          <a:p>
            <a:r>
              <a:rPr lang="es-ES" dirty="0" smtClean="0"/>
              <a:t>AJAX</a:t>
            </a:r>
          </a:p>
          <a:p>
            <a:r>
              <a:rPr lang="es-ES" dirty="0" smtClean="0"/>
              <a:t>(A)sincronismo</a:t>
            </a:r>
          </a:p>
          <a:p>
            <a:r>
              <a:rPr lang="es-ES" dirty="0" smtClean="0"/>
              <a:t>Yapa</a:t>
            </a:r>
            <a:endParaRPr lang="en-US" dirty="0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23750"/>
            <a:ext cx="2167068" cy="1405400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7422"/>
            <a:ext cx="2271537" cy="1195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Front </a:t>
            </a:r>
            <a:r>
              <a:rPr lang="es-ES" sz="3800" dirty="0" smtClean="0"/>
              <a:t>&amp; </a:t>
            </a:r>
            <a:r>
              <a:rPr lang="es-ES" sz="3800" b="1" dirty="0" smtClean="0"/>
              <a:t>Back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268625"/>
          </a:xfrm>
        </p:spPr>
        <p:txBody>
          <a:bodyPr/>
          <a:lstStyle/>
          <a:p>
            <a:r>
              <a:rPr lang="es-ES" dirty="0"/>
              <a:t>Cliente y servidor</a:t>
            </a:r>
          </a:p>
          <a:p>
            <a:r>
              <a:rPr lang="es-ES" dirty="0"/>
              <a:t>Pedidos y respuestas</a:t>
            </a:r>
          </a:p>
          <a:p>
            <a:endParaRPr lang="en-US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62" y="0"/>
            <a:ext cx="4438053" cy="5143500"/>
          </a:xfrm>
        </p:spPr>
      </p:pic>
    </p:spTree>
    <p:extLst>
      <p:ext uri="{BB962C8B-B14F-4D97-AF65-F5344CB8AC3E}">
        <p14:creationId xmlns:p14="http://schemas.microsoft.com/office/powerpoint/2010/main" val="15938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PHP</a:t>
            </a:r>
            <a:r>
              <a:rPr lang="es-ES" sz="3800" dirty="0" smtClean="0"/>
              <a:t> </a:t>
            </a:r>
            <a:r>
              <a:rPr lang="es-ES" sz="3800" dirty="0"/>
              <a:t>– </a:t>
            </a:r>
            <a:r>
              <a:rPr lang="es-ES" sz="3800" dirty="0" smtClean="0"/>
              <a:t>Request &amp; Response</a:t>
            </a:r>
            <a:endParaRPr lang="es-ES" b="1" dirty="0"/>
          </a:p>
        </p:txBody>
      </p:sp>
      <p:grpSp>
        <p:nvGrpSpPr>
          <p:cNvPr id="3" name="2 Grupo"/>
          <p:cNvGrpSpPr/>
          <p:nvPr/>
        </p:nvGrpSpPr>
        <p:grpSpPr>
          <a:xfrm>
            <a:off x="914400" y="1455420"/>
            <a:ext cx="7007225" cy="3414654"/>
            <a:chOff x="765175" y="1455420"/>
            <a:chExt cx="7007225" cy="3414654"/>
          </a:xfrm>
        </p:grpSpPr>
        <p:pic>
          <p:nvPicPr>
            <p:cNvPr id="2050" name="Picture 2" descr="http://ruslanspivak.com/lsbaws-part1/LSBAWS_HTTP_request_respon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1455420"/>
              <a:ext cx="7007225" cy="3414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D:\Desktop\curso\M2\ph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3162747"/>
              <a:ext cx="502920" cy="264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43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PHP</a:t>
            </a:r>
            <a:r>
              <a:rPr lang="es-ES" sz="3800" dirty="0" smtClean="0"/>
              <a:t> – Arquitectura de </a:t>
            </a:r>
            <a:r>
              <a:rPr lang="es-ES" sz="3800" b="1" dirty="0" smtClean="0"/>
              <a:t>procesos</a:t>
            </a:r>
            <a:endParaRPr lang="es-ES" b="1" dirty="0"/>
          </a:p>
        </p:txBody>
      </p:sp>
      <p:pic>
        <p:nvPicPr>
          <p:cNvPr id="1026" name="Picture 2" descr="D:\Desktop\curso\M2\p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40" y="3638550"/>
            <a:ext cx="1143000" cy="6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esktop\curso\M2\computer-systems-input-process-output-1-7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2114550"/>
            <a:ext cx="892651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esktop\curso\M1\ap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3716060"/>
            <a:ext cx="1295400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esktop\curso\M1\ap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40" y="3716060"/>
            <a:ext cx="1295400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PHP</a:t>
            </a:r>
            <a:r>
              <a:rPr lang="es-ES" sz="3800" dirty="0" smtClean="0"/>
              <a:t> – Arrays asociativos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Diccionario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 smtClean="0"/>
              <a:t>JSON son { }</a:t>
            </a:r>
          </a:p>
          <a:p>
            <a:r>
              <a:rPr lang="es-ES" dirty="0" smtClean="0"/>
              <a:t>json_encode</a:t>
            </a:r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352550"/>
            <a:ext cx="3804119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948269"/>
            <a:ext cx="3962400" cy="128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5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PHP</a:t>
            </a:r>
            <a:r>
              <a:rPr lang="es-ES" sz="3800" dirty="0" smtClean="0"/>
              <a:t> – $_GET, $_POST, $_SESSION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57200" y="1885950"/>
            <a:ext cx="3962400" cy="3268624"/>
          </a:xfrm>
        </p:spPr>
        <p:txBody>
          <a:bodyPr/>
          <a:lstStyle/>
          <a:p>
            <a:r>
              <a:rPr lang="es-ES" dirty="0" smtClean="0"/>
              <a:t>Arrays asociativas</a:t>
            </a:r>
          </a:p>
          <a:p>
            <a:r>
              <a:rPr lang="es-ES" dirty="0" smtClean="0"/>
              <a:t>Métodos (verbos)</a:t>
            </a:r>
          </a:p>
          <a:p>
            <a:r>
              <a:rPr lang="es-ES" dirty="0" smtClean="0"/>
              <a:t>Persistencia</a:t>
            </a:r>
          </a:p>
          <a:p>
            <a:r>
              <a:rPr lang="es-ES" dirty="0" smtClean="0"/>
              <a:t>Tipos de parámetros</a:t>
            </a:r>
            <a:endParaRPr lang="es-E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43050"/>
            <a:ext cx="45720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9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AJAX</a:t>
            </a:r>
            <a:r>
              <a:rPr lang="es-ES" sz="3800" dirty="0" smtClean="0"/>
              <a:t> – (A)sincronismo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28600" y="1741526"/>
            <a:ext cx="4648200" cy="3268624"/>
          </a:xfrm>
        </p:spPr>
        <p:txBody>
          <a:bodyPr>
            <a:normAutofit/>
          </a:bodyPr>
          <a:lstStyle/>
          <a:p>
            <a:r>
              <a:rPr lang="es-ES" dirty="0" smtClean="0"/>
              <a:t>Pedidos simultáneos</a:t>
            </a:r>
          </a:p>
          <a:p>
            <a:r>
              <a:rPr lang="es-ES" dirty="0" smtClean="0"/>
              <a:t>Manejo de los resultados </a:t>
            </a:r>
            <a:r>
              <a:rPr lang="es-ES" b="1" dirty="0" smtClean="0"/>
              <a:t>en diferido</a:t>
            </a:r>
            <a:endParaRPr lang="es-ES" b="1" dirty="0" smtClean="0"/>
          </a:p>
          <a:p>
            <a:r>
              <a:rPr lang="es-ES" dirty="0" smtClean="0"/>
              <a:t>Incertidumbre de llegada</a:t>
            </a:r>
          </a:p>
          <a:p>
            <a:r>
              <a:rPr lang="es-ES" dirty="0" smtClean="0"/>
              <a:t>Manejar dependencias</a:t>
            </a:r>
            <a:endParaRPr lang="en-US" dirty="0"/>
          </a:p>
        </p:txBody>
      </p:sp>
      <p:pic>
        <p:nvPicPr>
          <p:cNvPr id="3076" name="Picture 4" descr="http://core0.staticworld.net/images/idge/imported/article/jvw/2006/12/jw-12-jsofa1-100158948-or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57350"/>
            <a:ext cx="40481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8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AJAX</a:t>
            </a:r>
            <a:r>
              <a:rPr lang="es-ES" sz="3800" dirty="0" smtClean="0"/>
              <a:t> – (A)sincronismo</a:t>
            </a:r>
            <a:endParaRPr lang="es-E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5880"/>
            <a:ext cx="352227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95550"/>
            <a:ext cx="4859721" cy="127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130</Words>
  <Application>Microsoft Office PowerPoint</Application>
  <PresentationFormat>Presentación en pantalla (16:9)</PresentationFormat>
  <Paragraphs>47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Presentación de la pantalla panorámica</vt:lpstr>
      <vt:lpstr>desarrollo web para gente que ‘‘Algo entiende’’</vt:lpstr>
      <vt:lpstr>Módulo 2: El Back-end</vt:lpstr>
      <vt:lpstr>Front &amp; Back</vt:lpstr>
      <vt:lpstr>PHP – Request &amp; Response</vt:lpstr>
      <vt:lpstr>PHP – Arquitectura de procesos</vt:lpstr>
      <vt:lpstr>PHP – Arrays asociativos</vt:lpstr>
      <vt:lpstr>PHP – $_GET, $_POST, $_SESSION</vt:lpstr>
      <vt:lpstr>AJAX – (A)sincronismo</vt:lpstr>
      <vt:lpstr>AJAX – (A)sincronismo</vt:lpstr>
      <vt:lpstr>AJAX – jQuery $.load / $.get / $.post</vt:lpstr>
      <vt:lpstr>PHP Cli – La yapita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2015-10-30T17:22:43Z</dcterms:created>
  <dcterms:modified xsi:type="dcterms:W3CDTF">2015-11-06T23:45:25Z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