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70" r:id="rId6"/>
    <p:sldId id="269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25" d="100"/>
          <a:sy n="125" d="100"/>
        </p:scale>
        <p:origin x="-122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31/10/2015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71600" y="1352550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s-ES" sz="4800" b="1" dirty="0" smtClean="0"/>
              <a:t>desarrollo web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2800" dirty="0" smtClean="0"/>
              <a:t>para gente que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3800" b="1" dirty="0" smtClean="0"/>
              <a:t>‘‘Algo entiende’’</a:t>
            </a:r>
            <a:endParaRPr lang="es-ES" b="1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ctr"/>
            <a:r>
              <a:rPr lang="es-ES" dirty="0" smtClean="0"/>
              <a:t>Lo que necesito saber + Tecnologías actuales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JSON</a:t>
            </a:r>
            <a:r>
              <a:rPr lang="es-ES" sz="3800" dirty="0" smtClean="0"/>
              <a:t> – Objetos &amp; Arrays</a:t>
            </a:r>
            <a:endParaRPr lang="es-ES" b="1" dirty="0"/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13"/>
          </p:nvPr>
        </p:nvSpPr>
        <p:spPr>
          <a:xfrm>
            <a:off x="304800" y="1741526"/>
            <a:ext cx="4114800" cy="3268624"/>
          </a:xfrm>
        </p:spPr>
        <p:txBody>
          <a:bodyPr>
            <a:normAutofit/>
          </a:bodyPr>
          <a:lstStyle/>
          <a:p>
            <a:r>
              <a:rPr lang="es-ES" dirty="0" smtClean="0"/>
              <a:t>Arrays: [ ]</a:t>
            </a:r>
          </a:p>
          <a:p>
            <a:r>
              <a:rPr lang="es-ES" dirty="0" smtClean="0"/>
              <a:t>Objetos: { }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68401"/>
            <a:ext cx="8367713" cy="161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8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GIT </a:t>
            </a:r>
            <a:r>
              <a:rPr lang="es-ES" sz="3800" dirty="0" smtClean="0"/>
              <a:t>&amp; </a:t>
            </a:r>
            <a:r>
              <a:rPr lang="es-ES" sz="3800" b="1" dirty="0" smtClean="0"/>
              <a:t>Github </a:t>
            </a:r>
            <a:r>
              <a:rPr lang="es-ES" sz="3800" dirty="0" smtClean="0"/>
              <a:t>– Versionado y co-work</a:t>
            </a:r>
            <a:endParaRPr lang="es-ES" b="1" dirty="0"/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13"/>
          </p:nvPr>
        </p:nvSpPr>
        <p:spPr>
          <a:xfrm>
            <a:off x="304800" y="1581150"/>
            <a:ext cx="4114800" cy="32766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Repositorios</a:t>
            </a:r>
          </a:p>
          <a:p>
            <a:r>
              <a:rPr lang="es-ES" dirty="0" smtClean="0"/>
              <a:t>Branches</a:t>
            </a:r>
          </a:p>
          <a:p>
            <a:r>
              <a:rPr lang="es-ES" dirty="0" smtClean="0"/>
              <a:t>Checkout</a:t>
            </a:r>
          </a:p>
          <a:p>
            <a:r>
              <a:rPr lang="es-ES" dirty="0" smtClean="0"/>
              <a:t>Commit</a:t>
            </a:r>
          </a:p>
          <a:p>
            <a:r>
              <a:rPr lang="es-ES" dirty="0" smtClean="0"/>
              <a:t>Push</a:t>
            </a:r>
          </a:p>
          <a:p>
            <a:r>
              <a:rPr lang="es-ES" dirty="0" smtClean="0"/>
              <a:t>Pull</a:t>
            </a:r>
          </a:p>
          <a:p>
            <a:r>
              <a:rPr lang="es-ES" dirty="0" smtClean="0"/>
              <a:t>Uso visual</a:t>
            </a:r>
          </a:p>
        </p:txBody>
      </p:sp>
      <p:pic>
        <p:nvPicPr>
          <p:cNvPr id="9218" name="Picture 2" descr="D:\Desktop\curso\M1\git-workflow-release-cycle-3rele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81150"/>
            <a:ext cx="5307012" cy="315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Bower </a:t>
            </a:r>
            <a:r>
              <a:rPr lang="es-ES" sz="3800" dirty="0" smtClean="0"/>
              <a:t>– Dependencias y Deployment</a:t>
            </a:r>
            <a:endParaRPr lang="es-ES" b="1" dirty="0"/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13"/>
          </p:nvPr>
        </p:nvSpPr>
        <p:spPr>
          <a:xfrm>
            <a:off x="304800" y="1741526"/>
            <a:ext cx="4114800" cy="3268624"/>
          </a:xfrm>
        </p:spPr>
        <p:txBody>
          <a:bodyPr>
            <a:normAutofit/>
          </a:bodyPr>
          <a:lstStyle/>
          <a:p>
            <a:r>
              <a:rPr lang="es-ES" dirty="0" smtClean="0"/>
              <a:t>bower.json</a:t>
            </a:r>
          </a:p>
          <a:p>
            <a:r>
              <a:rPr lang="es-ES" dirty="0" smtClean="0"/>
              <a:t>Estandarización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 estructuras</a:t>
            </a:r>
            <a:endParaRPr lang="es-ES" dirty="0"/>
          </a:p>
          <a:p>
            <a:r>
              <a:rPr lang="es-ES" dirty="0" smtClean="0"/>
              <a:t>Carpeta ‘‘</a:t>
            </a:r>
            <a:r>
              <a:rPr lang="es-ES" b="1" dirty="0" smtClean="0"/>
              <a:t>vendor</a:t>
            </a:r>
            <a:r>
              <a:rPr lang="es-ES" dirty="0" smtClean="0"/>
              <a:t>’’</a:t>
            </a:r>
            <a:endParaRPr lang="en-US" dirty="0" smtClean="0"/>
          </a:p>
        </p:txBody>
      </p:sp>
      <p:pic>
        <p:nvPicPr>
          <p:cNvPr id="10242" name="Picture 2" descr="D:\Desktop\curso\M1\b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57350"/>
            <a:ext cx="276256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5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1: </a:t>
            </a:r>
            <a:r>
              <a:rPr lang="es-ES" sz="3800" b="1" dirty="0" smtClean="0"/>
              <a:t>El Front-end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304800" y="1512926"/>
            <a:ext cx="4114800" cy="3268624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Front-end y Back-end</a:t>
            </a:r>
          </a:p>
          <a:p>
            <a:r>
              <a:rPr lang="es-ES" dirty="0" smtClean="0"/>
              <a:t>HTML y CSS</a:t>
            </a:r>
          </a:p>
          <a:p>
            <a:r>
              <a:rPr lang="es-ES" dirty="0" smtClean="0"/>
              <a:t>JavaScript</a:t>
            </a:r>
          </a:p>
          <a:p>
            <a:r>
              <a:rPr lang="es-ES" dirty="0" smtClean="0"/>
              <a:t>jQuery</a:t>
            </a:r>
          </a:p>
          <a:p>
            <a:r>
              <a:rPr lang="es-ES" dirty="0" smtClean="0"/>
              <a:t>JSON</a:t>
            </a:r>
          </a:p>
          <a:p>
            <a:r>
              <a:rPr lang="es-ES" dirty="0" smtClean="0"/>
              <a:t>Git</a:t>
            </a:r>
          </a:p>
          <a:p>
            <a:r>
              <a:rPr lang="es-ES" dirty="0" smtClean="0"/>
              <a:t>Bower</a:t>
            </a:r>
            <a:endParaRPr lang="en-U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26" y="2782847"/>
            <a:ext cx="1824300" cy="627103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95342"/>
            <a:ext cx="1066800" cy="1235878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25" y="1962150"/>
            <a:ext cx="1057799" cy="1353983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00" y="3714750"/>
            <a:ext cx="995100" cy="99510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638550"/>
            <a:ext cx="1066800" cy="1066800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62150"/>
            <a:ext cx="1332340" cy="1332340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26" y="1727008"/>
            <a:ext cx="2299084" cy="1149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Front </a:t>
            </a:r>
            <a:r>
              <a:rPr lang="es-ES" sz="3800" dirty="0" smtClean="0"/>
              <a:t>&amp; </a:t>
            </a:r>
            <a:r>
              <a:rPr lang="es-ES" sz="3800" b="1" dirty="0" smtClean="0"/>
              <a:t>Back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581149"/>
            <a:ext cx="4038600" cy="3581401"/>
          </a:xfrm>
        </p:spPr>
        <p:txBody>
          <a:bodyPr>
            <a:normAutofit/>
          </a:bodyPr>
          <a:lstStyle/>
          <a:p>
            <a:r>
              <a:rPr lang="es-ES" dirty="0" smtClean="0"/>
              <a:t>Estructuras y capas</a:t>
            </a:r>
          </a:p>
          <a:p>
            <a:r>
              <a:rPr lang="es-ES" dirty="0" smtClean="0"/>
              <a:t>Cliente </a:t>
            </a:r>
            <a:r>
              <a:rPr lang="es-ES" dirty="0"/>
              <a:t>y </a:t>
            </a:r>
            <a:r>
              <a:rPr lang="es-ES" dirty="0" smtClean="0"/>
              <a:t>servidor</a:t>
            </a:r>
          </a:p>
          <a:p>
            <a:r>
              <a:rPr lang="es-ES" dirty="0" smtClean="0"/>
              <a:t>Pedidos y respuestas</a:t>
            </a:r>
          </a:p>
          <a:p>
            <a:r>
              <a:rPr lang="es-ES" dirty="0" smtClean="0"/>
              <a:t>Seguridad</a:t>
            </a:r>
          </a:p>
          <a:p>
            <a:r>
              <a:rPr lang="es-ES" dirty="0" smtClean="0"/>
              <a:t>Optimiz. Recursos</a:t>
            </a:r>
          </a:p>
          <a:p>
            <a:r>
              <a:rPr lang="es-ES" dirty="0" smtClean="0"/>
              <a:t>Cliente inteligente</a:t>
            </a:r>
            <a:endParaRPr lang="en-US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62" y="0"/>
            <a:ext cx="4438053" cy="5143500"/>
          </a:xfrm>
        </p:spPr>
      </p:pic>
    </p:spTree>
    <p:extLst>
      <p:ext uri="{BB962C8B-B14F-4D97-AF65-F5344CB8AC3E}">
        <p14:creationId xmlns:p14="http://schemas.microsoft.com/office/powerpoint/2010/main" val="15938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HTML</a:t>
            </a:r>
            <a:r>
              <a:rPr lang="es-ES" sz="3800" dirty="0" smtClean="0"/>
              <a:t> &amp; </a:t>
            </a:r>
            <a:r>
              <a:rPr lang="es-ES" sz="3800" b="1" dirty="0" smtClean="0"/>
              <a:t>CSS</a:t>
            </a:r>
            <a:r>
              <a:rPr lang="es-ES" sz="3800" dirty="0" smtClean="0"/>
              <a:t> – El DOM y sus nodos</a:t>
            </a:r>
            <a:endParaRPr lang="es-ES" b="1" dirty="0"/>
          </a:p>
        </p:txBody>
      </p:sp>
      <p:pic>
        <p:nvPicPr>
          <p:cNvPr id="9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81150"/>
            <a:ext cx="4690874" cy="2811075"/>
          </a:xfrm>
          <a:prstGeom prst="rect">
            <a:avLst/>
          </a:prstGeom>
        </p:spPr>
      </p:pic>
      <p:pic>
        <p:nvPicPr>
          <p:cNvPr id="8" name="7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33550"/>
            <a:ext cx="3886200" cy="2026375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8" y="3562350"/>
            <a:ext cx="2237893" cy="1281112"/>
          </a:xfrm>
          <a:prstGeom prst="rect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HTML</a:t>
            </a:r>
            <a:r>
              <a:rPr lang="es-ES" sz="3800" dirty="0" smtClean="0"/>
              <a:t> &amp; </a:t>
            </a:r>
            <a:r>
              <a:rPr lang="es-ES" sz="3800" b="1" dirty="0" smtClean="0"/>
              <a:t>CSS</a:t>
            </a:r>
            <a:r>
              <a:rPr lang="es-ES" sz="3800" dirty="0" smtClean="0"/>
              <a:t> </a:t>
            </a:r>
            <a:r>
              <a:rPr lang="es-ES" sz="3800" dirty="0"/>
              <a:t>– ID, class y selectores</a:t>
            </a:r>
            <a:endParaRPr lang="es-E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6924402" cy="248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19350"/>
            <a:ext cx="2048552" cy="2548537"/>
          </a:xfrm>
          <a:prstGeom prst="rect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3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HTML</a:t>
            </a:r>
            <a:r>
              <a:rPr lang="es-ES" sz="3800" dirty="0" smtClean="0"/>
              <a:t> &amp; </a:t>
            </a:r>
            <a:r>
              <a:rPr lang="es-ES" sz="3800" b="1" dirty="0" smtClean="0"/>
              <a:t>CSS</a:t>
            </a:r>
            <a:r>
              <a:rPr lang="es-ES" sz="3800" dirty="0" smtClean="0"/>
              <a:t> – TW Bootstrap y Icons</a:t>
            </a:r>
            <a:endParaRPr lang="es-ES" b="1" dirty="0"/>
          </a:p>
        </p:txBody>
      </p:sp>
      <p:pic>
        <p:nvPicPr>
          <p:cNvPr id="4098" name="Picture 2" descr="https://bootstrapmaster.com/wp-content/themes/bootstrap/img/respons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666" y="1428751"/>
            <a:ext cx="576293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5 Marcador de contenido"/>
          <p:cNvSpPr>
            <a:spLocks noGrp="1"/>
          </p:cNvSpPr>
          <p:nvPr>
            <p:ph sz="quarter" idx="13"/>
          </p:nvPr>
        </p:nvSpPr>
        <p:spPr>
          <a:xfrm>
            <a:off x="304800" y="1741526"/>
            <a:ext cx="4114800" cy="3268624"/>
          </a:xfrm>
        </p:spPr>
        <p:txBody>
          <a:bodyPr>
            <a:normAutofit/>
          </a:bodyPr>
          <a:lstStyle/>
          <a:p>
            <a:r>
              <a:rPr lang="es-ES" dirty="0" smtClean="0"/>
              <a:t>Grid System</a:t>
            </a:r>
          </a:p>
          <a:p>
            <a:r>
              <a:rPr lang="es-ES" dirty="0" smtClean="0"/>
              <a:t>Estilos predefinidos</a:t>
            </a:r>
          </a:p>
          <a:p>
            <a:r>
              <a:rPr lang="es-ES" dirty="0" smtClean="0"/>
              <a:t>Componentes</a:t>
            </a:r>
          </a:p>
          <a:p>
            <a:r>
              <a:rPr lang="es-ES" dirty="0" smtClean="0"/>
              <a:t>Plugins</a:t>
            </a:r>
          </a:p>
          <a:p>
            <a:r>
              <a:rPr lang="es-E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43325"/>
            <a:ext cx="6824557" cy="46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Desktop\curso\M1\respons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3824"/>
            <a:ext cx="2244293" cy="43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6827520" y="-15240"/>
            <a:ext cx="8361" cy="51625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JavaScript</a:t>
            </a:r>
            <a:r>
              <a:rPr lang="es-ES" sz="3800" dirty="0" smtClean="0"/>
              <a:t> – Old School</a:t>
            </a:r>
            <a:endParaRPr lang="es-ES" b="1" dirty="0"/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13"/>
          </p:nvPr>
        </p:nvSpPr>
        <p:spPr>
          <a:xfrm>
            <a:off x="228600" y="1504950"/>
            <a:ext cx="8534400" cy="3268624"/>
          </a:xfrm>
        </p:spPr>
        <p:txBody>
          <a:bodyPr>
            <a:normAutofit/>
          </a:bodyPr>
          <a:lstStyle/>
          <a:p>
            <a:r>
              <a:rPr lang="es-ES" dirty="0" smtClean="0"/>
              <a:t>Document</a:t>
            </a:r>
          </a:p>
          <a:p>
            <a:r>
              <a:rPr lang="es-ES" dirty="0" smtClean="0"/>
              <a:t>.getElementById()</a:t>
            </a:r>
          </a:p>
          <a:p>
            <a:r>
              <a:rPr lang="es-ES" dirty="0" smtClean="0"/>
              <a:t>.getElementsByClassName()</a:t>
            </a:r>
          </a:p>
          <a:p>
            <a:r>
              <a:rPr lang="es-ES" dirty="0" smtClean="0"/>
              <a:t>.getElementsByTagName()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03985"/>
            <a:ext cx="3571875" cy="361950"/>
          </a:xfrm>
          <a:prstGeom prst="rect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41195"/>
            <a:ext cx="3571875" cy="1238250"/>
          </a:xfrm>
          <a:prstGeom prst="rect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360420"/>
            <a:ext cx="3467100" cy="552450"/>
          </a:xfrm>
          <a:prstGeom prst="rect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82415"/>
            <a:ext cx="4219575" cy="714375"/>
          </a:xfrm>
          <a:prstGeom prst="rect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8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jQuery</a:t>
            </a:r>
            <a:r>
              <a:rPr lang="es-ES" sz="3800" dirty="0" smtClean="0"/>
              <a:t> – Selectores &amp; Operar el DOM</a:t>
            </a:r>
            <a:endParaRPr lang="es-ES" b="1" dirty="0"/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13"/>
          </p:nvPr>
        </p:nvSpPr>
        <p:spPr>
          <a:xfrm>
            <a:off x="304800" y="1741526"/>
            <a:ext cx="4114800" cy="3268624"/>
          </a:xfrm>
        </p:spPr>
        <p:txBody>
          <a:bodyPr>
            <a:normAutofit/>
          </a:bodyPr>
          <a:lstStyle/>
          <a:p>
            <a:r>
              <a:rPr lang="es-ES" dirty="0" smtClean="0"/>
              <a:t>CSS Selectors</a:t>
            </a:r>
          </a:p>
          <a:p>
            <a:r>
              <a:rPr lang="es-ES" dirty="0" smtClean="0"/>
              <a:t>Combinaciones</a:t>
            </a:r>
          </a:p>
          <a:p>
            <a:r>
              <a:rPr lang="es-ES" dirty="0"/>
              <a:t>Eventos</a:t>
            </a:r>
            <a:endParaRPr lang="es-ES" dirty="0" smtClean="0"/>
          </a:p>
          <a:p>
            <a:r>
              <a:rPr lang="es-ES" dirty="0"/>
              <a:t>Chaining methods</a:t>
            </a:r>
          </a:p>
          <a:p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57375"/>
            <a:ext cx="4219575" cy="714375"/>
          </a:xfrm>
          <a:prstGeom prst="rect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00350"/>
            <a:ext cx="4400550" cy="1619250"/>
          </a:xfrm>
          <a:prstGeom prst="rect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7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149</Words>
  <Application>Microsoft Office PowerPoint</Application>
  <PresentationFormat>Presentación en pantalla (16:9)</PresentationFormat>
  <Paragraphs>61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Presentación de la pantalla panorámica</vt:lpstr>
      <vt:lpstr>desarrollo web para gente que ‘‘Algo entiende’’</vt:lpstr>
      <vt:lpstr>Módulo 1: El Front-end</vt:lpstr>
      <vt:lpstr>Front &amp; Back</vt:lpstr>
      <vt:lpstr>HTML &amp; CSS – El DOM y sus nodos</vt:lpstr>
      <vt:lpstr>HTML &amp; CSS – ID, class y selectores</vt:lpstr>
      <vt:lpstr>HTML &amp; CSS – TW Bootstrap y Icons</vt:lpstr>
      <vt:lpstr>Presentación de PowerPoint</vt:lpstr>
      <vt:lpstr>JavaScript – Old School</vt:lpstr>
      <vt:lpstr>jQuery – Selectores &amp; Operar el DOM</vt:lpstr>
      <vt:lpstr>JSON – Objetos &amp; Arrays</vt:lpstr>
      <vt:lpstr>GIT &amp; Github – Versionado y co-work</vt:lpstr>
      <vt:lpstr>Bower – Dependencias y Deployment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2015-10-30T17:22:43Z</dcterms:created>
  <dcterms:modified xsi:type="dcterms:W3CDTF">2015-10-31T13:26:12Z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