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7" r:id="rId4"/>
    <p:sldId id="295" r:id="rId5"/>
    <p:sldId id="293" r:id="rId6"/>
    <p:sldId id="290" r:id="rId7"/>
    <p:sldId id="294" r:id="rId8"/>
    <p:sldId id="296" r:id="rId9"/>
    <p:sldId id="297" r:id="rId10"/>
    <p:sldId id="289" r:id="rId11"/>
    <p:sldId id="299" r:id="rId12"/>
    <p:sldId id="291" r:id="rId13"/>
    <p:sldId id="292" r:id="rId14"/>
    <p:sldId id="266" r:id="rId15"/>
    <p:sldId id="298" r:id="rId16"/>
    <p:sldId id="283" r:id="rId17"/>
    <p:sldId id="287" r:id="rId18"/>
  </p:sldIdLst>
  <p:sldSz cx="9144000" cy="5143500" type="screen16x9"/>
  <p:notesSz cx="6858000" cy="9144000"/>
  <p:defaultTextStyle>
    <a:lvl1pPr marL="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97513" autoAdjust="0"/>
  </p:normalViewPr>
  <p:slideViewPr>
    <p:cSldViewPr>
      <p:cViewPr>
        <p:scale>
          <a:sx n="100" d="100"/>
          <a:sy n="100" d="100"/>
        </p:scale>
        <p:origin x="-1944" y="-9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  <a:extLst/>
          </a:lstStyle>
          <a:p>
            <a:fld id="{A8ADFD5B-A66C-449C-B6E8-FB716D07777D}" type="datetimeFigureOut">
              <a:pPr/>
              <a:t>6/30/2006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  <a:extLst/>
          </a:lstStyle>
          <a:p>
            <a:fld id="{CA5D3BF3-D352-46FC-8343-31F56E6730EA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234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es-ES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es-ES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s-ES">
                <a:solidFill>
                  <a:srgbClr val="FFFFFF"/>
                </a:solidFill>
              </a:rPr>
              <a:pPr algn="ctr"/>
              <a:t>22/12/2015</a:t>
            </a:fld>
            <a:endParaRPr kumimoji="0" lang="es-ES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s-ES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s-ES">
                <a:solidFill>
                  <a:schemeClr val="tx2"/>
                </a:solidFill>
              </a:rPr>
              <a:pPr/>
              <a:t>‹Nº›</a:t>
            </a:fld>
            <a:endParaRPr kumimoji="0" lang="es-ES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es-ES" cap="all" baseline="0"/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es-E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es-ES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es-ES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es-ES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es-ES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pPr/>
              <a:t>6/30/2006</a:t>
            </a:fld>
            <a:endParaRPr kumimoji="0"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es-ES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s-ES" sz="2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es-ES"/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es-ES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es-ES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pPr/>
              <a:t>6/30/2006</a:t>
            </a:fld>
            <a:endParaRPr kumimoji="0"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rgbClr val="FFFFFF"/>
                </a:solidFill>
              </a:rPr>
              <a:pPr/>
              <a:t>‹Nº›</a:t>
            </a:fld>
            <a:endParaRPr kumimoji="0"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pPr/>
              <a:t>6/30/2006</a:t>
            </a:fld>
            <a:endParaRPr kumimoji="0"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chemeClr val="tx2"/>
                </a:solidFill>
              </a:rPr>
              <a:pPr/>
              <a:t>‹Nº›</a:t>
            </a:fld>
            <a:endParaRPr kumimoji="0" lang="es-ES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es-ES" sz="4200" b="0"/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pPr/>
              <a:t>6/30/2006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rgbClr val="FFFFFF"/>
                </a:solidFill>
              </a:rPr>
              <a:pPr/>
              <a:t>‹Nº›</a:t>
            </a:fld>
            <a:endParaRPr kumimoji="0" lang="es-E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es-ES" sz="1800"/>
            </a:lvl1pPr>
            <a:lvl2pPr eaLnBrk="1" latinLnBrk="0" hangingPunct="1">
              <a:buNone/>
              <a:defRPr kumimoji="0" lang="es-ES" sz="1200"/>
            </a:lvl2pPr>
            <a:lvl3pPr eaLnBrk="1" latinLnBrk="0" hangingPunct="1">
              <a:buNone/>
              <a:defRPr kumimoji="0" lang="es-ES" sz="1000"/>
            </a:lvl3pPr>
            <a:lvl4pPr eaLnBrk="1" latinLnBrk="0" hangingPunct="1">
              <a:buNone/>
              <a:defRPr kumimoji="0" lang="es-ES" sz="900"/>
            </a:lvl4pPr>
            <a:lvl5pPr eaLnBrk="1" latinLnBrk="0" hangingPunct="1">
              <a:buNone/>
              <a:defRPr kumimoji="0" lang="es-ES" sz="9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es-ES"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es-ES" sz="1700"/>
            </a:lvl1pPr>
            <a:lvl2pPr eaLnBrk="1" latinLnBrk="0" hangingPunct="1">
              <a:buFontTx/>
              <a:buNone/>
              <a:defRPr kumimoji="0" lang="es-ES" sz="1200"/>
            </a:lvl2pPr>
            <a:lvl3pPr eaLnBrk="1" latinLnBrk="0" hangingPunct="1">
              <a:buFontTx/>
              <a:buNone/>
              <a:defRPr kumimoji="0" lang="es-ES" sz="1000"/>
            </a:lvl3pPr>
            <a:lvl4pPr eaLnBrk="1" latinLnBrk="0" hangingPunct="1">
              <a:buFontTx/>
              <a:buNone/>
              <a:defRPr kumimoji="0" lang="es-ES" sz="900"/>
            </a:lvl4pPr>
            <a:lvl5pPr eaLnBrk="1" latinLnBrk="0" hangingPunct="1">
              <a:buFontTx/>
              <a:buNone/>
              <a:defRPr kumimoji="0" lang="es-ES" sz="9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es-ES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es-ES" sz="2800"/>
            </a:lvl1pPr>
            <a:extLst/>
          </a:lstStyle>
          <a:p>
            <a:pPr algn="ctr"/>
            <a:fld id="{8F82E0A0-C266-4798-8C8F-B9F91E9DA37E}" type="slidenum">
              <a:rPr kumimoji="0" lang="es-ES" sz="28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es-ES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pPr/>
              <a:t>6/30/2006</a:t>
            </a:fld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es-ES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es-ES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es-ES" smtClean="0"/>
              <a:t>Haga clic para modificar el estilo de título del patrón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es-ES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371600" y="1352550"/>
            <a:ext cx="6477000" cy="2038350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es-ES" sz="4800" b="1" dirty="0" smtClean="0"/>
              <a:t>desarrollo web</a:t>
            </a:r>
            <a:r>
              <a:rPr lang="es-ES" sz="3800" dirty="0" smtClean="0"/>
              <a:t/>
            </a:r>
            <a:br>
              <a:rPr lang="es-ES" sz="3800" dirty="0" smtClean="0"/>
            </a:br>
            <a:r>
              <a:rPr lang="es-ES" sz="2800" dirty="0" smtClean="0"/>
              <a:t>para gente que</a:t>
            </a:r>
            <a:r>
              <a:rPr lang="es-ES" sz="3800" dirty="0" smtClean="0"/>
              <a:t/>
            </a:r>
            <a:br>
              <a:rPr lang="es-ES" sz="3800" dirty="0" smtClean="0"/>
            </a:br>
            <a:r>
              <a:rPr lang="es-ES" sz="3800" b="1" dirty="0" smtClean="0"/>
              <a:t>‘‘Algo entiende’’</a:t>
            </a:r>
            <a:endParaRPr lang="es-ES" b="1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81800" cy="514350"/>
          </a:xfrm>
        </p:spPr>
        <p:txBody>
          <a:bodyPr>
            <a:normAutofit fontScale="85000" lnSpcReduction="10000"/>
          </a:bodyPr>
          <a:lstStyle>
            <a:extLst/>
          </a:lstStyle>
          <a:p>
            <a:pPr algn="ctr"/>
            <a:r>
              <a:rPr lang="es-ES" dirty="0" smtClean="0"/>
              <a:t>Lo que necesito saber + Tecnologías actuales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dirty="0" smtClean="0"/>
              <a:t>Módulo 5: </a:t>
            </a:r>
            <a:r>
              <a:rPr lang="es-ES" sz="3800" b="1" dirty="0" smtClean="0"/>
              <a:t>AngularJS </a:t>
            </a:r>
            <a:r>
              <a:rPr lang="es-ES" sz="3800" dirty="0" smtClean="0"/>
              <a:t>– Clase 2</a:t>
            </a:r>
            <a:endParaRPr lang="es-ES" b="1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3"/>
          </p:nvPr>
        </p:nvSpPr>
        <p:spPr>
          <a:xfrm>
            <a:off x="457200" y="1504950"/>
            <a:ext cx="5943600" cy="3482102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Dependencias y services</a:t>
            </a:r>
          </a:p>
          <a:p>
            <a:r>
              <a:rPr lang="es-ES" dirty="0" smtClean="0"/>
              <a:t>Uso de librerías</a:t>
            </a:r>
          </a:p>
          <a:p>
            <a:r>
              <a:rPr lang="es-ES" dirty="0" smtClean="0"/>
              <a:t>Promises</a:t>
            </a:r>
          </a:p>
          <a:p>
            <a:r>
              <a:rPr lang="es-ES" dirty="0" smtClean="0"/>
              <a:t>Restangular</a:t>
            </a:r>
            <a:endParaRPr lang="es-ES" dirty="0"/>
          </a:p>
          <a:p>
            <a:r>
              <a:rPr lang="es-ES" dirty="0" smtClean="0"/>
              <a:t>Modelos</a:t>
            </a:r>
          </a:p>
          <a:p>
            <a:r>
              <a:rPr lang="es-ES" dirty="0" smtClean="0"/>
              <a:t>CRUD</a:t>
            </a:r>
          </a:p>
          <a:p>
            <a:r>
              <a:rPr lang="es-ES" dirty="0"/>
              <a:t>Seguridad </a:t>
            </a:r>
            <a:r>
              <a:rPr lang="es-ES" dirty="0" smtClean="0"/>
              <a:t>(usuarios)</a:t>
            </a:r>
            <a:endParaRPr lang="en-US" dirty="0"/>
          </a:p>
        </p:txBody>
      </p:sp>
      <p:pic>
        <p:nvPicPr>
          <p:cNvPr id="5" name="Picture 5" descr="https://carlosazaustre.es/blog/content/images/2015/10/curva-aprendizaje-angular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323976"/>
            <a:ext cx="3886200" cy="391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66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Dependencies </a:t>
            </a:r>
            <a:r>
              <a:rPr lang="es-ES" sz="3800" dirty="0" smtClean="0"/>
              <a:t>&amp;</a:t>
            </a:r>
            <a:r>
              <a:rPr lang="es-ES" sz="3800" b="1" dirty="0" smtClean="0"/>
              <a:t> Services </a:t>
            </a:r>
            <a:r>
              <a:rPr lang="es-ES" sz="3800" dirty="0" smtClean="0"/>
              <a:t>&amp;</a:t>
            </a:r>
            <a:r>
              <a:rPr lang="es-ES" sz="3800" b="1" dirty="0" smtClean="0"/>
              <a:t> Libs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457200" y="1352550"/>
            <a:ext cx="4648200" cy="3733800"/>
          </a:xfrm>
        </p:spPr>
        <p:txBody>
          <a:bodyPr>
            <a:normAutofit/>
          </a:bodyPr>
          <a:lstStyle/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14678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Promises </a:t>
            </a:r>
            <a:r>
              <a:rPr lang="es-ES" sz="3800" dirty="0" smtClean="0"/>
              <a:t>– En la dulce espera</a:t>
            </a:r>
            <a:endParaRPr lang="es-ES" dirty="0"/>
          </a:p>
        </p:txBody>
      </p:sp>
      <p:sp>
        <p:nvSpPr>
          <p:cNvPr id="8" name="5 Marcador de contenido"/>
          <p:cNvSpPr>
            <a:spLocks noGrp="1"/>
          </p:cNvSpPr>
          <p:nvPr>
            <p:ph sz="quarter" idx="14"/>
          </p:nvPr>
        </p:nvSpPr>
        <p:spPr>
          <a:xfrm>
            <a:off x="609600" y="1352549"/>
            <a:ext cx="3886200" cy="3657601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 descr="https://elabismodenull.files.wordpress.com/2015/10/promises.png?w=606&amp;h=2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38350"/>
            <a:ext cx="7086600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42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Promises </a:t>
            </a:r>
            <a:r>
              <a:rPr lang="es-ES" sz="3800" dirty="0" smtClean="0"/>
              <a:t>– Secuencia de tiempo</a:t>
            </a:r>
            <a:endParaRPr lang="es-ES" dirty="0"/>
          </a:p>
        </p:txBody>
      </p:sp>
      <p:sp>
        <p:nvSpPr>
          <p:cNvPr id="8" name="5 Marcador de contenido"/>
          <p:cNvSpPr>
            <a:spLocks noGrp="1"/>
          </p:cNvSpPr>
          <p:nvPr>
            <p:ph sz="quarter" idx="14"/>
          </p:nvPr>
        </p:nvSpPr>
        <p:spPr>
          <a:xfrm>
            <a:off x="609600" y="1352549"/>
            <a:ext cx="3886200" cy="3657601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81150"/>
            <a:ext cx="383857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3257550"/>
            <a:ext cx="496252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43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RESTangular</a:t>
            </a:r>
            <a:r>
              <a:rPr lang="es-ES" sz="3800" dirty="0" smtClean="0"/>
              <a:t> – Made in Argentina</a:t>
            </a:r>
            <a:endParaRPr lang="es-E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14550"/>
            <a:ext cx="7010401" cy="2236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4" descr="data:image/jpeg;base64,/9j/4AAQSkZJRgABAQAAAQABAAD/2wCEAAkGBwgHBhMIBwgVFQkXGRcbGRUYDR8eHRsiHxsfHyAgHx0eKCkoIiYxHR0oLT0nJzUrLzEvHyUzPDYxNyg5Oi0BCgoKDg0OGxAQGiskICUvNDQsLi01NywwNzU2MCw3MjI0Lis3NTQxNC43MjI3NC0sNDc1LDQ3NTc1MS8sLCw0LP/AABEIALEBHAMBEQACEQEDEQH/xAAaAAEAAwEBAQAAAAAAAAAAAAAABAUGAQID/8QANxAAAQMCAwcCBAQFBQAAAAAAAAECAwQRBRbREiExU1SSokFRFCJhgRNxkbEjMjNScgaDoeHw/8QAGgEBAAMBAQEAAAAAAAAAAAAAAAMEBQIBBv/EADMRAQABBAEDAgQFAwMFAAAAAAABAgMUUREhMUESYXGBkaEEscHw8RMi4VKi0TJCcoKS/9oADAMBAAIRAxEAPwC9Nxi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XKdBzZO5NDNzK9Q0MSjcmU6DmydyaDMr1BiUbkynQc2TuTQZleoMSjcmU6DmydyaDMr1BiUbkynQc2TuTQZleoMSjcmU6DmydyaDMr1BiUbkynQc2TuTQZleoMSjcmU6DmydyaDMr1BiUbkynQc2TuTQZleoMSjcmU6DmydyaDMr1BiUbkynQc2TuTQZleoMSjcmU6DmydyaDMr1BiUbkynQc2TuTQZleoMSjcmU6DmydyaDMr1BiUbkynQc2TuTQZleoMSjcmU6DmydyaDMr1BiUbkynQc2TuTQZleoMSjcuL/AKUw9OMz+5NBmV+xiUe7uU6DmydyaDMr1BiUbkynQc2TuTQZleoMSjcmU6DmydyaDMr1BiUbkynQc2TuTQZleoMSjcmU6DmydyaDMr1BiUbkynQc2TuTQZleoMSjcmU6DmydyaDMr1BiUbkynQc2TuTQZleoMSjcmU6DmydyaDMr1BiUbkynQc2TuTQZleoMSjcmU6DmydyaDMr1BiUbkynQc2TuTQZleoMSjcmU6DmydyaDMr1BiUbkynQc2TuTQZleoMSjcmU6DmydyaDMr1BiUbkynQc2TuTQZleoMSjcmU6DmydyaDMr1BiUbkynQc2TuTQZleoMSjcr8qrQAAAAAAAAAAAAAAAA8OljZIkb3oj3Xsl96242POYe8SpH4w9WR1K/LsSbE8f9u1uR35Itlv6oqlab8d9TxVGv3+SeLPeNxzEorZXMd8JI67mViLe/FHq56fvb7EdFzrNM+K/z6/q7mn/ujzT+XR2Gsmf+KyGRfiJqlzGu42Y1G3VL7rI1F+6/UUXqpmqN1cR8I7/Tr8yq3Ecc9op5n4rimxOOZZJHIjaVjtlJFenzKm5bJ7X3X9VLNF2KuZ8R05QVW5jiPMp5KjAAAAAAAAAAAAAAAAAAAAAAAAAAAAAAAAAA8ySMijWSRyIxEVVVV4IgmeCI5Z/FJ3zQOkljSXDlVHMliem3Fu4/Wy77p6LvKd6ufTzMc07p7x7/AMfRZt08TxE8VantKjxLEEa9r6xUVXNcx0jU3SsXg5PZzV4pxun0KF27zMTX15iYmY7VUz5j3p8x8eFq3b6cU754nxOvhKlTGp3K5Y0c6RFjXaRqr8zEVv8A2v5FafxXon+6evT7cxz8+krH9CJj6/dIw3GEV7WRS7GyzYVy3uy/zPdbjtKq2T1t+qd2rvERxPHFPHOvNU+8zPER7uLlrvzHPXt+UfBe0VRD8jWxK57P6FKm+y8yVeCOut/pct2rkU8UxHWP+mjz8atT569veVeuiZ5nn41fpH76tNQVLld8NV1UTq1EurWJayfkqqvH13fkaVFXiqY59lKunzETx7ppI4AAAAAAAAAAAAAAAAAAAAAAAAAAAAAAAAB8KxZ206rSqxJt1tu+zx3ott6bvX09lOaueOjqnjnqy9ayWKVan4JrJfV9NVXd92qibX6GfdprifV6OPeievziYiJ+65RNMx6fVz7VR+sdmSdF8biS07lX4f8AmcisRt+Cb2oqol/p6exhfjb026Z48zrjrvjtz7w0bUdOf8/f/lNjr4UcsMca2busicPt6GTNmriKpnumRqv8LEKR1VAlpmXs5PW29U/96k1mqqxcimZ6T++XkxzCywN88tKifgP+F/tZI2NHf5OX5nfru+h9HY9c08emrjVPFP3mfVP2UL3pie8c+/X7doavBm1ESoyGlghpP7Gu2nr9bpu/c07EVRHHpimNR3/f1+KjdmmfMzO12WUAAAAAAAAAAAAAAAAAAAAAAAAAAAAAAAAAImJwsmpVR9Ek1lRdhbf8bW44riJjrHLuieJ78MtiFM2nbeempYnLwi2XPd+jeP7GVdtU0zzVTbp9uPVM/Tj8pXaK5ntNU+/PEMyiuoMXvUxoxr0sqfho23BUu1OH39zG/H2app7dY68ccfaO3z6r9qqJjp/z90+sSS6LE39P34GTbmPKZ4xSdtPROan9RyKjU91U7/D25ruQ8lzBKeGKFJHLGnpaSn+Rf91qqt/otj6K3RTxE1en/wBqYmP/AKjt8/op3ap54jn5T1+ktfhlFaoZJJgsCM4pLHMjrbrotlRN35Kq7zWsWop4n+nTHw/iFC5XzEx65n2n+WgLisAAAAAAAAAAAAAAAAAAAAAAAAAAAAAAAADzIxJI1YqqiKipdHWX7KnASRPDOVVIlLtrHEtNRt/nn2kWST2Rrrq77rvv6e9G5b454/tjzV5n59/n30t0V88c/wB0+I8Qz1fhkcjVT4fZerVdsKt1Yzir5F9XKnBvpf3459dqO3HHnjUf6qp8zqPH1W6Lk75/WdR7bVcNDXxysp4KlyI5GblW6NV91am+9vlsv6lOr8FRXVHNPWePvzx9oT/1uImdc/Z2kw50jVqZ3udKiI+9/m2NrZcrV9FRyXtwJLVmmmjmI44jnprtMx70z1+Dyu5PPHy+fj6tTRU88FX+FE9jalyXS7P4VQ3jeycHW4/r6rfSt266a+ImIn/bVG+PE7/WO1GuqmaeZ54+8f4XuDUcULfxm0awyrdHRo9djcvFGp8u/ii2RbKXrNuKY59PHtHZWu1zM8c8+/lZkyIAAAAAAAAAAAAAAAAAAAAAAAAAAAAAAAAAD4VFLDUPZJKzacxbtRV3Ivvb3/Y5mmJ7uoqmOyknw6dyJTzWWoqJEdK5qLZGM37KKv2al/dSrVY55ie9U/3fCPH6fVYi7HeO1MdPijRRpI5Z1TetbZF90aqtRE/LehHbo55qnvNf5dId1VccRH+n83Iad0EKqke0+nmc1ybN9qN6Iq7v8XotvoLdr0x701T9J6/rH0Kq+Z/8oj6x/C2pcIbGx9LN81Gjmuiu5dpi8VRF4pZeC8d6oWbdiKI9Pjx7fvwgquzM+rz591sToQAAAAAAAAAAAAAAAAAqsxYV1Xg7QnxrmkORb2ZiwrqvB2gxrmjIt7MxYV1Xg7QY1zRkW9mYsK6rwdoMa5oyLezMWFdV4O0GNc0ZFvZmLCuq8HaDGuaMi3szFhXVeDtBjXNGRb2ZiwrqvB2gxrmjIt7MxYV1Xg7QY1zRkW9mYsK6rwdoMa5oyLezMWFdV4O0GNc0ZFvZmLCuq8HaDGuaMi3szFhXVeDtBjXNGRb2ZiwrqvB2gxrmjIt7MxYV1Xg7QY1zRkW9mYsK6rwdoMa5oyLezMWFdV4O0GNc0ZFvb5rjeCq1GrKmy1bon4a7l903HmLc0ZNG3tuP4Q1VVtQiKq3X+Gu/09vZD3GuaMm3t3MWFdV4O0GNc0ZFvZmLCuq8HaDGuaMi3szFhXVeDtBjXNGRb2ZiwrqvB2gxrmjIt7MxYV1Xg7QY1zRkW9mYsK6rwdoMa5oyLezMWFdV4O0GNc0ZFvZmLCuq8HaDGuaMi3szFhXVeDtBjXNGRb2ZiwrqvB2gxrmjIt7MxYV1Xg7QY1zRkW9mYsK6rwdoMa5oyLezMWFdV4O0GNc0ZFvZmLCuq8HaDGuaMi3szFhXVeDtBjXNGRb2ZiwrqvB2gxrmjIt7MxYV1Xg7QY1zRkW9sAarL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wgHBhMIBwgVFQkXGRcbGRUYDR8eHRsiHxsfHyAgHx0eKCkoIiYxHR0oLT0nJzUrLzEvHyUzPDYxNyg5Oi0BCgoKDg0OGxAQGiskICUvNDQsLi01NywwNzU2MCw3MjI0Lis3NTQxNC43MjI3NC0sNDc1LDQ3NTc1MS8sLCw0LP/AABEIALEBHAMBEQACEQEDEQH/xAAaAAEAAwEBAQAAAAAAAAAAAAAABAUGAQID/8QANxAAAQMCAwcCBAQFBQAAAAAAAAECAwQRBRbREiExU1SSokFRFCJhgRNxkbEjMjNScgaDoeHw/8QAGgEBAAMBAQEAAAAAAAAAAAAAAAMEBQIBBv/EADMRAQABBAEDAgQFAwMFAAAAAAABAgMUUREhMUESYXGBkaEEscHw8RMi4VKi0TJCcoKS/9oADAMBAAIRAxEAPwC9Nxi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XKdBzZO5NDNzK9Q0MSjcmU6DmydyaDMr1BiUbkynQc2TuTQZleoMSjcmU6DmydyaDMr1BiUbkynQc2TuTQZleoMSjcmU6DmydyaDMr1BiUbkynQc2TuTQZleoMSjcmU6DmydyaDMr1BiUbkynQc2TuTQZleoMSjcmU6DmydyaDMr1BiUbkynQc2TuTQZleoMSjcmU6DmydyaDMr1BiUbkynQc2TuTQZleoMSjcmU6DmydyaDMr1BiUbkynQc2TuTQZleoMSjcmU6DmydyaDMr1BiUbkynQc2TuTQZleoMSjcuL/AKUw9OMz+5NBmV+xiUe7uU6DmydyaDMr1BiUbkynQc2TuTQZleoMSjcmU6DmydyaDMr1BiUbkynQc2TuTQZleoMSjcmU6DmydyaDMr1BiUbkynQc2TuTQZleoMSjcmU6DmydyaDMr1BiUbkynQc2TuTQZleoMSjcmU6DmydyaDMr1BiUbkynQc2TuTQZleoMSjcmU6DmydyaDMr1BiUbkynQc2TuTQZleoMSjcmU6DmydyaDMr1BiUbkynQc2TuTQZleoMSjcmU6DmydyaDMr1BiUbkynQc2TuTQZleoMSjcmU6DmydyaDMr1BiUbkynQc2TuTQZleoMSjcr8qrQAAAAAAAAAAAAAAAA8OljZIkb3oj3Xsl96242POYe8SpH4w9WR1K/LsSbE8f9u1uR35Itlv6oqlab8d9TxVGv3+SeLPeNxzEorZXMd8JI67mViLe/FHq56fvb7EdFzrNM+K/z6/q7mn/ujzT+XR2Gsmf+KyGRfiJqlzGu42Y1G3VL7rI1F+6/UUXqpmqN1cR8I7/Tr8yq3Ecc9op5n4rimxOOZZJHIjaVjtlJFenzKm5bJ7X3X9VLNF2KuZ8R05QVW5jiPMp5KjAAAAAAAAAAAAAAAAAAAAAAAAAAAAAAAAAA8ySMijWSRyIxEVVVV4IgmeCI5Z/FJ3zQOkljSXDlVHMliem3Fu4/Wy77p6LvKd6ufTzMc07p7x7/AMfRZt08TxE8VantKjxLEEa9r6xUVXNcx0jU3SsXg5PZzV4pxun0KF27zMTX15iYmY7VUz5j3p8x8eFq3b6cU754nxOvhKlTGp3K5Y0c6RFjXaRqr8zEVv8A2v5FafxXon+6evT7cxz8+krH9CJj6/dIw3GEV7WRS7GyzYVy3uy/zPdbjtKq2T1t+qd2rvERxPHFPHOvNU+8zPER7uLlrvzHPXt+UfBe0VRD8jWxK57P6FKm+y8yVeCOut/pct2rkU8UxHWP+mjz8atT569veVeuiZ5nn41fpH76tNQVLld8NV1UTq1EurWJayfkqqvH13fkaVFXiqY59lKunzETx7ppI4AAAAAAAAAAAAAAAAAAAAAAAAAAAAAAAAB8KxZ206rSqxJt1tu+zx3ott6bvX09lOaueOjqnjnqy9ayWKVan4JrJfV9NVXd92qibX6GfdprifV6OPeievziYiJ+65RNMx6fVz7VR+sdmSdF8biS07lX4f8AmcisRt+Cb2oqol/p6exhfjb026Z48zrjrvjtz7w0bUdOf8/f/lNjr4UcsMca2busicPt6GTNmriKpnumRqv8LEKR1VAlpmXs5PW29U/96k1mqqxcimZ6T++XkxzCywN88tKifgP+F/tZI2NHf5OX5nfru+h9HY9c08emrjVPFP3mfVP2UL3pie8c+/X7doavBm1ESoyGlghpP7Gu2nr9bpu/c07EVRHHpimNR3/f1+KjdmmfMzO12WUAAAAAAAAAAAAAAAAAAAAAAAAAAAAAAAAAImJwsmpVR9Ek1lRdhbf8bW44riJjrHLuieJ78MtiFM2nbeempYnLwi2XPd+jeP7GVdtU0zzVTbp9uPVM/Tj8pXaK5ntNU+/PEMyiuoMXvUxoxr0sqfho23BUu1OH39zG/H2app7dY68ccfaO3z6r9qqJjp/z90+sSS6LE39P34GTbmPKZ4xSdtPROan9RyKjU91U7/D25ruQ8lzBKeGKFJHLGnpaSn+Rf91qqt/otj6K3RTxE1en/wBqYmP/AKjt8/op3ap54jn5T1+ktfhlFaoZJJgsCM4pLHMjrbrotlRN35Kq7zWsWop4n+nTHw/iFC5XzEx65n2n+WgLisAAAAAAAAAAAAAAAAAAAAAAAAAAAAAAAADzIxJI1YqqiKipdHWX7KnASRPDOVVIlLtrHEtNRt/nn2kWST2Rrrq77rvv6e9G5b454/tjzV5n59/n30t0V88c/wB0+I8Qz1fhkcjVT4fZerVdsKt1Yzir5F9XKnBvpf3459dqO3HHnjUf6qp8zqPH1W6Lk75/WdR7bVcNDXxysp4KlyI5GblW6NV91am+9vlsv6lOr8FRXVHNPWePvzx9oT/1uImdc/Z2kw50jVqZ3udKiI+9/m2NrZcrV9FRyXtwJLVmmmjmI44jnprtMx70z1+Dyu5PPHy+fj6tTRU88FX+FE9jalyXS7P4VQ3jeycHW4/r6rfSt266a+ImIn/bVG+PE7/WO1GuqmaeZ54+8f4XuDUcULfxm0awyrdHRo9djcvFGp8u/ii2RbKXrNuKY59PHtHZWu1zM8c8+/lZkyIAAAAAAAAAAAAAAAAAAAAAAAAAAAAAAAAAD4VFLDUPZJKzacxbtRV3Ivvb3/Y5mmJ7uoqmOyknw6dyJTzWWoqJEdK5qLZGM37KKv2al/dSrVY55ie9U/3fCPH6fVYi7HeO1MdPijRRpI5Z1TetbZF90aqtRE/LehHbo55qnvNf5dId1VccRH+n83Iad0EKqke0+nmc1ybN9qN6Iq7v8XotvoLdr0x701T9J6/rH0Kq+Z/8oj6x/C2pcIbGx9LN81Gjmuiu5dpi8VRF4pZeC8d6oWbdiKI9Pjx7fvwgquzM+rz591sToQAAAAAAAAAAAAAAAAAqsxYV1Xg7QnxrmkORb2ZiwrqvB2gxrmjIt7MxYV1Xg7QY1zRkW9mYsK6rwdoMa5oyLezMWFdV4O0GNc0ZFvZmLCuq8HaDGuaMi3szFhXVeDtBjXNGRb2ZiwrqvB2gxrmjIt7MxYV1Xg7QY1zRkW9mYsK6rwdoMa5oyLezMWFdV4O0GNc0ZFvZmLCuq8HaDGuaMi3szFhXVeDtBjXNGRb2ZiwrqvB2gxrmjIt7MxYV1Xg7QY1zRkW9mYsK6rwdoMa5oyLezMWFdV4O0GNc0ZFvb5rjeCq1GrKmy1bon4a7l903HmLc0ZNG3tuP4Q1VVtQiKq3X+Gu/09vZD3GuaMm3t3MWFdV4O0GNc0ZFvZmLCuq8HaDGuaMi3szFhXVeDtBjXNGRb2ZiwrqvB2gxrmjIt7MxYV1Xg7QY1zRkW9mYsK6rwdoMa5oyLezMWFdV4O0GNc0ZFvZmLCuq8HaDGuaMi3szFhXVeDtBjXNGRb2ZiwrqvB2gxrmjIt7MxYV1Xg7QY1zRkW9mYsK6rwdoMa5oyLezMWFdV4O0GNc0ZFvZmLCuq8HaDGuaMi3szFhXVeDtBjXNGRb2ZiwrqvB2gxrmjIt7MxYV1Xg7QY1zRkW9sAarL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90550"/>
            <a:ext cx="620686" cy="386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383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Repaso global </a:t>
            </a:r>
            <a:r>
              <a:rPr lang="es-ES" sz="3800" dirty="0" smtClean="0"/>
              <a:t>– The big picture</a:t>
            </a:r>
            <a:endParaRPr lang="es-ES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336784"/>
            <a:ext cx="6640368" cy="3778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55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CRUD</a:t>
            </a:r>
            <a:r>
              <a:rPr lang="es-ES" sz="3800" dirty="0" smtClean="0"/>
              <a:t> – Ejercicio completo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4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Seguridad</a:t>
            </a:r>
            <a:r>
              <a:rPr lang="es-ES" sz="3800" dirty="0" smtClean="0"/>
              <a:t> - Módulo de usuarios</a:t>
            </a:r>
            <a:endParaRPr lang="es-ES" dirty="0"/>
          </a:p>
        </p:txBody>
      </p:sp>
      <p:sp>
        <p:nvSpPr>
          <p:cNvPr id="4" name="5 Marcador de contenido"/>
          <p:cNvSpPr>
            <a:spLocks noGrp="1"/>
          </p:cNvSpPr>
          <p:nvPr>
            <p:ph sz="quarter" idx="14"/>
          </p:nvPr>
        </p:nvSpPr>
        <p:spPr>
          <a:xfrm>
            <a:off x="609600" y="1581150"/>
            <a:ext cx="7315200" cy="3268625"/>
          </a:xfrm>
        </p:spPr>
        <p:txBody>
          <a:bodyPr>
            <a:normAutofit/>
          </a:bodyPr>
          <a:lstStyle/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68230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dirty="0" smtClean="0"/>
              <a:t>Módulo 5: </a:t>
            </a:r>
            <a:r>
              <a:rPr lang="es-ES" sz="3800" b="1" dirty="0" smtClean="0"/>
              <a:t>AngularJS </a:t>
            </a:r>
            <a:r>
              <a:rPr lang="es-ES" sz="3800" dirty="0" smtClean="0"/>
              <a:t>– Clase 1</a:t>
            </a:r>
            <a:endParaRPr lang="es-ES" b="1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3"/>
          </p:nvPr>
        </p:nvSpPr>
        <p:spPr>
          <a:xfrm>
            <a:off x="457200" y="1581150"/>
            <a:ext cx="4800600" cy="3482102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¿Por </a:t>
            </a:r>
            <a:r>
              <a:rPr lang="es-ES" dirty="0"/>
              <a:t>qué? ¿Para qué</a:t>
            </a:r>
            <a:r>
              <a:rPr lang="es-ES" dirty="0" smtClean="0"/>
              <a:t>?</a:t>
            </a:r>
          </a:p>
          <a:p>
            <a:r>
              <a:rPr lang="es-ES" dirty="0" smtClean="0"/>
              <a:t>Funcionalidad al HTML</a:t>
            </a:r>
            <a:endParaRPr lang="es-ES" dirty="0"/>
          </a:p>
          <a:p>
            <a:r>
              <a:rPr lang="es-ES" dirty="0"/>
              <a:t>Componentes MVC</a:t>
            </a:r>
          </a:p>
          <a:p>
            <a:r>
              <a:rPr lang="es-ES" dirty="0" smtClean="0"/>
              <a:t>ng-app &amp; Directives</a:t>
            </a:r>
          </a:p>
          <a:p>
            <a:r>
              <a:rPr lang="es-ES" dirty="0" smtClean="0"/>
              <a:t>MainController &amp; </a:t>
            </a:r>
            <a:r>
              <a:rPr lang="es-ES" dirty="0"/>
              <a:t>$scope(s) </a:t>
            </a:r>
          </a:p>
          <a:p>
            <a:r>
              <a:rPr lang="es-ES" dirty="0"/>
              <a:t>Two-way data-binding</a:t>
            </a:r>
            <a:endParaRPr lang="en-US" dirty="0"/>
          </a:p>
          <a:p>
            <a:r>
              <a:rPr lang="es-ES" dirty="0" smtClean="0"/>
              <a:t>Routing</a:t>
            </a:r>
            <a:r>
              <a:rPr lang="es-ES" dirty="0"/>
              <a:t>. </a:t>
            </a:r>
            <a:r>
              <a:rPr lang="es-ES" dirty="0" smtClean="0"/>
              <a:t>Resolves</a:t>
            </a:r>
            <a:endParaRPr lang="en-US" dirty="0"/>
          </a:p>
        </p:txBody>
      </p:sp>
      <p:pic>
        <p:nvPicPr>
          <p:cNvPr id="1028" name="Picture 4" descr="http://pascalprecht.github.io/slides/angularjs-insights/img/angularj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66950"/>
            <a:ext cx="4177092" cy="108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nathanleclaire.com/images/smooth-angular-tips/js-learning-curve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012322"/>
            <a:ext cx="5029200" cy="212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¿Por qué</a:t>
            </a:r>
            <a:r>
              <a:rPr lang="es-ES" sz="3800" b="1" dirty="0"/>
              <a:t>? ¿Para qué?</a:t>
            </a:r>
          </a:p>
        </p:txBody>
      </p:sp>
      <p:sp>
        <p:nvSpPr>
          <p:cNvPr id="8" name="5 Marcador de contenido"/>
          <p:cNvSpPr>
            <a:spLocks noGrp="1"/>
          </p:cNvSpPr>
          <p:nvPr>
            <p:ph sz="quarter" idx="14"/>
          </p:nvPr>
        </p:nvSpPr>
        <p:spPr>
          <a:xfrm>
            <a:off x="533400" y="1581149"/>
            <a:ext cx="4419600" cy="3657601"/>
          </a:xfrm>
        </p:spPr>
        <p:txBody>
          <a:bodyPr>
            <a:normAutofit/>
          </a:bodyPr>
          <a:lstStyle/>
          <a:p>
            <a:r>
              <a:rPr lang="es-ES" dirty="0" smtClean="0"/>
              <a:t>Organización</a:t>
            </a:r>
          </a:p>
          <a:p>
            <a:r>
              <a:rPr lang="es-ES" dirty="0" smtClean="0"/>
              <a:t>Replicar el backend</a:t>
            </a:r>
            <a:endParaRPr lang="en-US" dirty="0" smtClean="0"/>
          </a:p>
          <a:p>
            <a:r>
              <a:rPr lang="es-ES" dirty="0" smtClean="0"/>
              <a:t>MVC bien separado</a:t>
            </a:r>
          </a:p>
          <a:p>
            <a:r>
              <a:rPr lang="es-ES" dirty="0" smtClean="0"/>
              <a:t>Escalabilidad</a:t>
            </a:r>
          </a:p>
          <a:p>
            <a:r>
              <a:rPr lang="es-ES" dirty="0" smtClean="0"/>
              <a:t>Desacoplamiento</a:t>
            </a:r>
          </a:p>
          <a:p>
            <a:r>
              <a:rPr lang="es-ES" dirty="0"/>
              <a:t>Funcionalidad al </a:t>
            </a:r>
            <a:r>
              <a:rPr lang="es-ES" dirty="0" smtClean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01320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Estructura</a:t>
            </a:r>
            <a:r>
              <a:rPr lang="es-ES" sz="3800" dirty="0" smtClean="0"/>
              <a:t> – (de carpetas)</a:t>
            </a:r>
            <a:endParaRPr lang="es-ES" dirty="0"/>
          </a:p>
        </p:txBody>
      </p:sp>
      <p:sp>
        <p:nvSpPr>
          <p:cNvPr id="8" name="5 Marcador de contenido"/>
          <p:cNvSpPr>
            <a:spLocks noGrp="1"/>
          </p:cNvSpPr>
          <p:nvPr>
            <p:ph sz="quarter" idx="14"/>
          </p:nvPr>
        </p:nvSpPr>
        <p:spPr>
          <a:xfrm>
            <a:off x="609600" y="1352549"/>
            <a:ext cx="3886200" cy="3657601"/>
          </a:xfrm>
        </p:spPr>
        <p:txBody>
          <a:bodyPr>
            <a:normAutofit/>
          </a:bodyPr>
          <a:lstStyle/>
          <a:p>
            <a:r>
              <a:rPr lang="es-ES" dirty="0" smtClean="0"/>
              <a:t>Muchas variantes</a:t>
            </a:r>
          </a:p>
          <a:p>
            <a:r>
              <a:rPr lang="es-ES" dirty="0" smtClean="0"/>
              <a:t>Dentro del </a:t>
            </a:r>
            <a:r>
              <a:rPr lang="es-ES" b="1" dirty="0" smtClean="0"/>
              <a:t>/public</a:t>
            </a:r>
            <a:r>
              <a:rPr lang="es-ES" dirty="0" smtClean="0"/>
              <a:t> de Laravel</a:t>
            </a:r>
          </a:p>
          <a:p>
            <a:endParaRPr lang="es-ES" dirty="0" smtClean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5" y="1314450"/>
            <a:ext cx="220027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700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ng-app</a:t>
            </a:r>
            <a:r>
              <a:rPr lang="es-ES" sz="3800" dirty="0" smtClean="0"/>
              <a:t>&amp;</a:t>
            </a:r>
            <a:r>
              <a:rPr lang="es-ES" sz="3800" b="1" dirty="0" smtClean="0"/>
              <a:t>Directives </a:t>
            </a:r>
            <a:r>
              <a:rPr lang="es-ES" sz="3800" dirty="0" smtClean="0"/>
              <a:t>– HTML al poder</a:t>
            </a:r>
            <a:endParaRPr lang="es-ES" sz="3800" dirty="0"/>
          </a:p>
        </p:txBody>
      </p:sp>
      <p:pic>
        <p:nvPicPr>
          <p:cNvPr id="7170" name="Picture 2" descr="http://angularjs.learnwebtutorials.com/graphics/adding-ng-app-directive-html-ta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71662"/>
            <a:ext cx="5351794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809750"/>
            <a:ext cx="268605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62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MainController </a:t>
            </a:r>
            <a:r>
              <a:rPr lang="es-ES" sz="3800" dirty="0" smtClean="0"/>
              <a:t>&amp;</a:t>
            </a:r>
            <a:r>
              <a:rPr lang="es-ES" sz="3800" b="1" dirty="0" smtClean="0"/>
              <a:t> $scope</a:t>
            </a:r>
            <a:r>
              <a:rPr lang="es-ES" sz="3800" dirty="0" smtClean="0"/>
              <a:t>(s)</a:t>
            </a:r>
            <a:endParaRPr lang="es-ES" dirty="0"/>
          </a:p>
        </p:txBody>
      </p:sp>
      <p:sp>
        <p:nvSpPr>
          <p:cNvPr id="8" name="5 Marcador de contenido"/>
          <p:cNvSpPr>
            <a:spLocks noGrp="1"/>
          </p:cNvSpPr>
          <p:nvPr>
            <p:ph sz="quarter" idx="14"/>
          </p:nvPr>
        </p:nvSpPr>
        <p:spPr>
          <a:xfrm>
            <a:off x="609600" y="1352549"/>
            <a:ext cx="3886200" cy="365760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http://www.itunity.com/content/content/309/bi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52550"/>
            <a:ext cx="3352800" cy="373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859089"/>
            <a:ext cx="391477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681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534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Two-way Data-binding</a:t>
            </a:r>
            <a:r>
              <a:rPr lang="es-ES" sz="3800" dirty="0" smtClean="0"/>
              <a:t> - Magia negra</a:t>
            </a:r>
            <a:endParaRPr lang="es-ES" dirty="0"/>
          </a:p>
        </p:txBody>
      </p:sp>
      <p:sp>
        <p:nvSpPr>
          <p:cNvPr id="8" name="5 Marcador de contenido"/>
          <p:cNvSpPr>
            <a:spLocks noGrp="1"/>
          </p:cNvSpPr>
          <p:nvPr>
            <p:ph sz="quarter" idx="14"/>
          </p:nvPr>
        </p:nvSpPr>
        <p:spPr>
          <a:xfrm>
            <a:off x="609600" y="1352549"/>
            <a:ext cx="3886200" cy="365760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8" descr="https://docs.angularjs.org/img/guide/concepts-databindin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693" y="1504950"/>
            <a:ext cx="558370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01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534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Routing</a:t>
            </a:r>
            <a:r>
              <a:rPr lang="es-ES" sz="3800" dirty="0" smtClean="0"/>
              <a:t> - Rautin</a:t>
            </a:r>
            <a:endParaRPr lang="es-ES" dirty="0"/>
          </a:p>
        </p:txBody>
      </p:sp>
      <p:sp>
        <p:nvSpPr>
          <p:cNvPr id="8" name="5 Marcador de contenido"/>
          <p:cNvSpPr>
            <a:spLocks noGrp="1"/>
          </p:cNvSpPr>
          <p:nvPr>
            <p:ph sz="quarter" idx="14"/>
          </p:nvPr>
        </p:nvSpPr>
        <p:spPr>
          <a:xfrm>
            <a:off x="609600" y="1352549"/>
            <a:ext cx="3886200" cy="365760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218" name="Picture 2" descr="https://learningspace.files.wordpress.com/2014/01/routing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094860"/>
            <a:ext cx="4724400" cy="19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img.viralpatel.net/2013/07/angularjs-routing-view-controll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52550"/>
            <a:ext cx="5334000" cy="162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75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534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s-ES" sz="3800" b="1" dirty="0" smtClean="0"/>
              <a:t>Routing</a:t>
            </a:r>
            <a:r>
              <a:rPr lang="es-ES" sz="3800" dirty="0" smtClean="0"/>
              <a:t> – El </a:t>
            </a:r>
            <a:r>
              <a:rPr lang="es-ES" sz="3800" i="1" dirty="0" smtClean="0"/>
              <a:t>Life Cycle</a:t>
            </a:r>
            <a:r>
              <a:rPr lang="es-ES" sz="3800" dirty="0" smtClean="0"/>
              <a:t> </a:t>
            </a:r>
            <a:r>
              <a:rPr lang="es-ES" sz="2200" dirty="0" smtClean="0"/>
              <a:t>(expresado en events)</a:t>
            </a:r>
            <a:endParaRPr lang="es-ES" sz="2700" dirty="0"/>
          </a:p>
        </p:txBody>
      </p:sp>
      <p:sp>
        <p:nvSpPr>
          <p:cNvPr id="8" name="5 Marcador de contenido"/>
          <p:cNvSpPr>
            <a:spLocks noGrp="1"/>
          </p:cNvSpPr>
          <p:nvPr>
            <p:ph sz="quarter" idx="14"/>
          </p:nvPr>
        </p:nvSpPr>
        <p:spPr>
          <a:xfrm>
            <a:off x="609600" y="1352549"/>
            <a:ext cx="3886200" cy="365760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18472"/>
            <a:ext cx="5486400" cy="3815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049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ción de la pantalla panorámica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178</Words>
  <Application>Microsoft Office PowerPoint</Application>
  <PresentationFormat>Presentación en pantalla (16:9)</PresentationFormat>
  <Paragraphs>65</Paragraphs>
  <Slides>17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Presentación de la pantalla panorámica</vt:lpstr>
      <vt:lpstr>desarrollo web para gente que ‘‘Algo entiende’’</vt:lpstr>
      <vt:lpstr>Módulo 5: AngularJS – Clase 1</vt:lpstr>
      <vt:lpstr>¿Por qué? ¿Para qué?</vt:lpstr>
      <vt:lpstr>Estructura – (de carpetas)</vt:lpstr>
      <vt:lpstr>ng-app&amp;Directives – HTML al poder</vt:lpstr>
      <vt:lpstr>MainController &amp; $scope(s)</vt:lpstr>
      <vt:lpstr>Two-way Data-binding - Magia negra</vt:lpstr>
      <vt:lpstr>Routing - Rautin</vt:lpstr>
      <vt:lpstr>Routing – El Life Cycle (expresado en events)</vt:lpstr>
      <vt:lpstr>Módulo 5: AngularJS – Clase 2</vt:lpstr>
      <vt:lpstr>Dependencies &amp; Services &amp; Libs</vt:lpstr>
      <vt:lpstr>Promises – En la dulce espera</vt:lpstr>
      <vt:lpstr>Promises – Secuencia de tiempo</vt:lpstr>
      <vt:lpstr>RESTangular – Made in Argentina</vt:lpstr>
      <vt:lpstr>Repaso global – The big picture</vt:lpstr>
      <vt:lpstr>CRUD – Ejercicio completo</vt:lpstr>
      <vt:lpstr>Seguridad - Módulo de usuarios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2015-10-30T17:22:43Z</dcterms:created>
  <dcterms:modified xsi:type="dcterms:W3CDTF">2015-12-22T05:11:17Z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3082</vt:i4>
  </property>
  <property fmtid="{D5CDD505-2E9C-101B-9397-08002B2CF9AE}" pid="3" name="_Version">
    <vt:lpwstr>12.0.4518</vt:lpwstr>
  </property>
</Properties>
</file>