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73" r:id="rId5"/>
    <p:sldId id="266" r:id="rId6"/>
    <p:sldId id="283" r:id="rId7"/>
    <p:sldId id="282" r:id="rId8"/>
    <p:sldId id="281" r:id="rId9"/>
    <p:sldId id="284" r:id="rId10"/>
    <p:sldId id="285" r:id="rId11"/>
    <p:sldId id="286" r:id="rId12"/>
    <p:sldId id="287" r:id="rId13"/>
  </p:sldIdLst>
  <p:sldSz cx="9144000" cy="5143500" type="screen16x9"/>
  <p:notesSz cx="6858000" cy="9144000"/>
  <p:defaultTextStyle>
    <a:lvl1pPr marL="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97513" autoAdjust="0"/>
  </p:normalViewPr>
  <p:slideViewPr>
    <p:cSldViewPr>
      <p:cViewPr>
        <p:scale>
          <a:sx n="100" d="100"/>
          <a:sy n="100" d="100"/>
        </p:scale>
        <p:origin x="-1944" y="-9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  <a:extLst/>
          </a:lstStyle>
          <a:p>
            <a:fld id="{A8ADFD5B-A66C-449C-B6E8-FB716D07777D}" type="datetimeFigureOut">
              <a:pPr/>
              <a:t>6/30/2006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  <a:extLst/>
          </a:lstStyle>
          <a:p>
            <a:fld id="{CA5D3BF3-D352-46FC-8343-31F56E6730EA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234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es-ES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es-ES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s-ES">
                <a:solidFill>
                  <a:srgbClr val="FFFFFF"/>
                </a:solidFill>
              </a:rPr>
              <a:pPr algn="ctr"/>
              <a:t>26/11/2015</a:t>
            </a:fld>
            <a:endParaRPr kumimoji="0" lang="es-ES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s-ES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s-ES">
                <a:solidFill>
                  <a:schemeClr val="tx2"/>
                </a:solidFill>
              </a:rPr>
              <a:pPr/>
              <a:t>‹Nº›</a:t>
            </a:fld>
            <a:endParaRPr kumimoji="0" lang="es-ES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es-ES" cap="all" baseline="0"/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es-E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es-ES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es-ES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es-ES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es-ES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pPr/>
              <a:t>6/30/2006</a:t>
            </a:fld>
            <a:endParaRPr kumimoji="0"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es-ES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s-ES" sz="2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es-ES"/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es-ES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es-ES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pPr/>
              <a:t>6/30/2006</a:t>
            </a:fld>
            <a:endParaRPr kumimoji="0"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rgbClr val="FFFFFF"/>
                </a:solidFill>
              </a:rPr>
              <a:pPr/>
              <a:t>‹Nº›</a:t>
            </a:fld>
            <a:endParaRPr kumimoji="0"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pPr/>
              <a:t>6/30/2006</a:t>
            </a:fld>
            <a:endParaRPr kumimoji="0"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chemeClr val="tx2"/>
                </a:solidFill>
              </a:rPr>
              <a:pPr/>
              <a:t>‹Nº›</a:t>
            </a:fld>
            <a:endParaRPr kumimoji="0" lang="es-ES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es-ES" sz="4200" b="0"/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pPr/>
              <a:t>6/30/2006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rgbClr val="FFFFFF"/>
                </a:solidFill>
              </a:rPr>
              <a:pPr/>
              <a:t>‹Nº›</a:t>
            </a:fld>
            <a:endParaRPr kumimoji="0" lang="es-E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es-ES" sz="1800"/>
            </a:lvl1pPr>
            <a:lvl2pPr eaLnBrk="1" latinLnBrk="0" hangingPunct="1">
              <a:buNone/>
              <a:defRPr kumimoji="0" lang="es-ES" sz="1200"/>
            </a:lvl2pPr>
            <a:lvl3pPr eaLnBrk="1" latinLnBrk="0" hangingPunct="1">
              <a:buNone/>
              <a:defRPr kumimoji="0" lang="es-ES" sz="1000"/>
            </a:lvl3pPr>
            <a:lvl4pPr eaLnBrk="1" latinLnBrk="0" hangingPunct="1">
              <a:buNone/>
              <a:defRPr kumimoji="0" lang="es-ES" sz="900"/>
            </a:lvl4pPr>
            <a:lvl5pPr eaLnBrk="1" latinLnBrk="0" hangingPunct="1">
              <a:buNone/>
              <a:defRPr kumimoji="0" lang="es-ES" sz="9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es-ES"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es-ES" sz="1700"/>
            </a:lvl1pPr>
            <a:lvl2pPr eaLnBrk="1" latinLnBrk="0" hangingPunct="1">
              <a:buFontTx/>
              <a:buNone/>
              <a:defRPr kumimoji="0" lang="es-ES" sz="1200"/>
            </a:lvl2pPr>
            <a:lvl3pPr eaLnBrk="1" latinLnBrk="0" hangingPunct="1">
              <a:buFontTx/>
              <a:buNone/>
              <a:defRPr kumimoji="0" lang="es-ES" sz="1000"/>
            </a:lvl3pPr>
            <a:lvl4pPr eaLnBrk="1" latinLnBrk="0" hangingPunct="1">
              <a:buFontTx/>
              <a:buNone/>
              <a:defRPr kumimoji="0" lang="es-ES" sz="900"/>
            </a:lvl4pPr>
            <a:lvl5pPr eaLnBrk="1" latinLnBrk="0" hangingPunct="1">
              <a:buFontTx/>
              <a:buNone/>
              <a:defRPr kumimoji="0" lang="es-ES" sz="9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es-ES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es-ES" sz="2800"/>
            </a:lvl1pPr>
            <a:extLst/>
          </a:lstStyle>
          <a:p>
            <a:pPr algn="ctr"/>
            <a:fld id="{8F82E0A0-C266-4798-8C8F-B9F91E9DA37E}" type="slidenum">
              <a:rPr kumimoji="0" lang="es-ES" sz="28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es-ES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pPr/>
              <a:t>6/30/2006</a:t>
            </a:fld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es-ES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es-ES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es-ES" smtClean="0"/>
              <a:t>Haga clic para modificar el estilo de título del patrón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es-ES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371600" y="1352550"/>
            <a:ext cx="6477000" cy="203835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es-ES" sz="4800" b="1" dirty="0" smtClean="0"/>
              <a:t>desarrollo web</a:t>
            </a:r>
            <a:r>
              <a:rPr lang="es-ES" sz="3800" dirty="0" smtClean="0"/>
              <a:t/>
            </a:r>
            <a:br>
              <a:rPr lang="es-ES" sz="3800" dirty="0" smtClean="0"/>
            </a:br>
            <a:r>
              <a:rPr lang="es-ES" sz="2800" dirty="0" smtClean="0"/>
              <a:t>para gente que</a:t>
            </a:r>
            <a:r>
              <a:rPr lang="es-ES" sz="3800" dirty="0" smtClean="0"/>
              <a:t/>
            </a:r>
            <a:br>
              <a:rPr lang="es-ES" sz="3800" dirty="0" smtClean="0"/>
            </a:br>
            <a:r>
              <a:rPr lang="es-ES" sz="3800" b="1" dirty="0" smtClean="0"/>
              <a:t>‘‘Algo entiende’’</a:t>
            </a:r>
            <a:endParaRPr lang="es-ES" b="1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81800" cy="514350"/>
          </a:xfrm>
        </p:spPr>
        <p:txBody>
          <a:bodyPr>
            <a:normAutofit fontScale="85000" lnSpcReduction="10000"/>
          </a:bodyPr>
          <a:lstStyle>
            <a:extLst/>
          </a:lstStyle>
          <a:p>
            <a:pPr algn="ctr"/>
            <a:r>
              <a:rPr lang="es-ES" dirty="0" smtClean="0"/>
              <a:t>Lo que necesito saber + Tecnologías actuales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ORM</a:t>
            </a:r>
            <a:r>
              <a:rPr lang="es-ES" sz="3800" dirty="0" smtClean="0"/>
              <a:t> - Object-Relational Mapping</a:t>
            </a:r>
            <a:endParaRPr lang="es-E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43111"/>
            <a:ext cx="8305799" cy="3771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34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CRUD</a:t>
            </a:r>
            <a:r>
              <a:rPr lang="es-ES" sz="3800" dirty="0" smtClean="0"/>
              <a:t> - Circuito completo</a:t>
            </a:r>
            <a:endParaRPr lang="es-ES" dirty="0"/>
          </a:p>
        </p:txBody>
      </p:sp>
      <p:sp>
        <p:nvSpPr>
          <p:cNvPr id="4" name="5 Marcador de contenido"/>
          <p:cNvSpPr>
            <a:spLocks noGrp="1"/>
          </p:cNvSpPr>
          <p:nvPr>
            <p:ph sz="quarter" idx="14"/>
          </p:nvPr>
        </p:nvSpPr>
        <p:spPr>
          <a:xfrm>
            <a:off x="609600" y="1741525"/>
            <a:ext cx="6019800" cy="3268625"/>
          </a:xfrm>
        </p:spPr>
        <p:txBody>
          <a:bodyPr>
            <a:normAutofit/>
          </a:bodyPr>
          <a:lstStyle/>
          <a:p>
            <a:r>
              <a:rPr lang="es-ES" dirty="0" smtClean="0"/>
              <a:t>Configurar la App y la DB</a:t>
            </a:r>
          </a:p>
          <a:p>
            <a:r>
              <a:rPr lang="es-ES" dirty="0" smtClean="0"/>
              <a:t>Rutas (4 endpoints)</a:t>
            </a:r>
          </a:p>
          <a:p>
            <a:r>
              <a:rPr lang="es-ES" dirty="0" smtClean="0"/>
              <a:t>Eventos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88363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Seguridad</a:t>
            </a:r>
            <a:r>
              <a:rPr lang="es-ES" sz="3800" dirty="0" smtClean="0"/>
              <a:t> - Módulo de usuarios</a:t>
            </a:r>
            <a:endParaRPr lang="es-ES" dirty="0"/>
          </a:p>
        </p:txBody>
      </p:sp>
      <p:sp>
        <p:nvSpPr>
          <p:cNvPr id="4" name="5 Marcador de contenido"/>
          <p:cNvSpPr>
            <a:spLocks noGrp="1"/>
          </p:cNvSpPr>
          <p:nvPr>
            <p:ph sz="quarter" idx="14"/>
          </p:nvPr>
        </p:nvSpPr>
        <p:spPr>
          <a:xfrm>
            <a:off x="609600" y="1581150"/>
            <a:ext cx="7315200" cy="3268625"/>
          </a:xfrm>
        </p:spPr>
        <p:txBody>
          <a:bodyPr>
            <a:normAutofit/>
          </a:bodyPr>
          <a:lstStyle/>
          <a:p>
            <a:r>
              <a:rPr lang="es-ES" dirty="0" smtClean="0"/>
              <a:t>Eloquent’s Auth</a:t>
            </a:r>
          </a:p>
          <a:p>
            <a:r>
              <a:rPr lang="es-ES" dirty="0" smtClean="0"/>
              <a:t>Usuarios</a:t>
            </a:r>
            <a:r>
              <a:rPr lang="es-ES" dirty="0"/>
              <a:t>, Roles, Módulos y </a:t>
            </a:r>
            <a:r>
              <a:rPr lang="es-ES" dirty="0" smtClean="0"/>
              <a:t>Permisos</a:t>
            </a:r>
          </a:p>
          <a:p>
            <a:r>
              <a:rPr lang="es-ES" dirty="0" smtClean="0"/>
              <a:t>Modelo ‘‘Usuario’’ (+ config)</a:t>
            </a:r>
          </a:p>
          <a:p>
            <a:r>
              <a:rPr lang="es-ES" dirty="0" smtClean="0"/>
              <a:t>Tablas</a:t>
            </a:r>
            <a:endParaRPr lang="es-ES" dirty="0" smtClean="0"/>
          </a:p>
          <a:p>
            <a:r>
              <a:rPr lang="es-ES" dirty="0" smtClean="0"/>
              <a:t>AuthController (Login &amp; Logout)</a:t>
            </a:r>
            <a:endParaRPr lang="es-ES" dirty="0" smtClean="0"/>
          </a:p>
          <a:p>
            <a:r>
              <a:rPr lang="es-ES" dirty="0" smtClean="0"/>
              <a:t>Filtros</a:t>
            </a:r>
          </a:p>
        </p:txBody>
      </p:sp>
    </p:spTree>
    <p:extLst>
      <p:ext uri="{BB962C8B-B14F-4D97-AF65-F5344CB8AC3E}">
        <p14:creationId xmlns:p14="http://schemas.microsoft.com/office/powerpoint/2010/main" val="268230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dirty="0" smtClean="0"/>
              <a:t>Módulo 3: </a:t>
            </a:r>
            <a:r>
              <a:rPr lang="es-ES" sz="3800" b="1" dirty="0" smtClean="0"/>
              <a:t>Laravel</a:t>
            </a:r>
            <a:endParaRPr lang="es-ES" b="1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3"/>
          </p:nvPr>
        </p:nvSpPr>
        <p:spPr>
          <a:xfrm>
            <a:off x="762000" y="1504950"/>
            <a:ext cx="4800600" cy="3482102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Composer &amp; Estructura</a:t>
            </a:r>
            <a:endParaRPr lang="es-ES" dirty="0"/>
          </a:p>
          <a:p>
            <a:r>
              <a:rPr lang="es-ES" dirty="0"/>
              <a:t>Routing</a:t>
            </a:r>
          </a:p>
          <a:p>
            <a:r>
              <a:rPr lang="es-ES" dirty="0"/>
              <a:t>Views (NOT)</a:t>
            </a:r>
          </a:p>
          <a:p>
            <a:r>
              <a:rPr lang="es-ES" dirty="0" smtClean="0"/>
              <a:t>Controllers</a:t>
            </a:r>
          </a:p>
          <a:p>
            <a:r>
              <a:rPr lang="es-ES" dirty="0" smtClean="0"/>
              <a:t>Models</a:t>
            </a:r>
            <a:endParaRPr lang="es-ES" dirty="0" smtClean="0"/>
          </a:p>
          <a:p>
            <a:r>
              <a:rPr lang="es-ES" dirty="0" smtClean="0"/>
              <a:t>ORM &amp; CRUD</a:t>
            </a:r>
          </a:p>
          <a:p>
            <a:r>
              <a:rPr lang="es-ES" dirty="0" smtClean="0"/>
              <a:t>Seguridad &amp; Usuarios</a:t>
            </a:r>
            <a:endParaRPr lang="en-US" dirty="0"/>
          </a:p>
        </p:txBody>
      </p:sp>
      <p:pic>
        <p:nvPicPr>
          <p:cNvPr id="4" name="Picture 2" descr="http://blog.legacyteam.info/wp-content/uploads/2014/10/laravel-logo-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2266950"/>
            <a:ext cx="51816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Composer</a:t>
            </a:r>
            <a:r>
              <a:rPr lang="es-ES" sz="3800" dirty="0" smtClean="0"/>
              <a:t> - Inicializando estructura</a:t>
            </a:r>
            <a:endParaRPr lang="es-ES" dirty="0"/>
          </a:p>
        </p:txBody>
      </p:sp>
      <p:sp>
        <p:nvSpPr>
          <p:cNvPr id="8" name="5 Marcador de contenido"/>
          <p:cNvSpPr>
            <a:spLocks noGrp="1"/>
          </p:cNvSpPr>
          <p:nvPr>
            <p:ph sz="quarter" idx="14"/>
          </p:nvPr>
        </p:nvSpPr>
        <p:spPr>
          <a:xfrm>
            <a:off x="609600" y="1352549"/>
            <a:ext cx="3886200" cy="3657601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Simil Bower</a:t>
            </a:r>
          </a:p>
          <a:p>
            <a:r>
              <a:rPr lang="es-ES" dirty="0" smtClean="0"/>
              <a:t>Deploys</a:t>
            </a:r>
            <a:endParaRPr lang="en-US" dirty="0" smtClean="0"/>
          </a:p>
          <a:p>
            <a:r>
              <a:rPr lang="en-US" dirty="0" smtClean="0"/>
              <a:t>Autoload de </a:t>
            </a:r>
            <a:r>
              <a:rPr lang="en-US" dirty="0" smtClean="0"/>
              <a:t>clases</a:t>
            </a:r>
          </a:p>
          <a:p>
            <a:r>
              <a:rPr lang="es-ES" dirty="0" smtClean="0"/>
              <a:t>‘‘App’’</a:t>
            </a:r>
          </a:p>
          <a:p>
            <a:r>
              <a:rPr lang="es-ES" dirty="0" smtClean="0"/>
              <a:t>‘‘Config’’</a:t>
            </a:r>
          </a:p>
          <a:p>
            <a:r>
              <a:rPr lang="es-ES" dirty="0" smtClean="0"/>
              <a:t>‘‘Public’’</a:t>
            </a:r>
          </a:p>
          <a:p>
            <a:r>
              <a:rPr lang="es-ES" dirty="0" smtClean="0"/>
              <a:t>‘‘Vendor’’</a:t>
            </a:r>
          </a:p>
          <a:p>
            <a:endParaRPr lang="es-E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25" y="1476375"/>
            <a:ext cx="228600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1809750"/>
            <a:ext cx="177165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320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Frameworks</a:t>
            </a:r>
            <a:r>
              <a:rPr lang="es-ES" sz="3800" dirty="0" smtClean="0"/>
              <a:t> – </a:t>
            </a:r>
            <a:r>
              <a:rPr lang="es-ES" sz="3800" b="1" dirty="0" smtClean="0"/>
              <a:t>M</a:t>
            </a:r>
            <a:r>
              <a:rPr lang="es-ES" sz="3800" dirty="0" smtClean="0"/>
              <a:t>odel-</a:t>
            </a:r>
            <a:r>
              <a:rPr lang="es-ES" sz="3800" b="1" dirty="0" smtClean="0"/>
              <a:t>V</a:t>
            </a:r>
            <a:r>
              <a:rPr lang="es-ES" sz="3800" dirty="0" smtClean="0"/>
              <a:t>iew-</a:t>
            </a:r>
            <a:r>
              <a:rPr lang="es-ES" sz="3800" b="1" dirty="0" smtClean="0"/>
              <a:t>C</a:t>
            </a:r>
            <a:r>
              <a:rPr lang="es-ES" sz="3800" dirty="0" smtClean="0"/>
              <a:t>ontroller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457200" y="1352550"/>
            <a:ext cx="4648200" cy="3733800"/>
          </a:xfrm>
        </p:spPr>
        <p:txBody>
          <a:bodyPr>
            <a:normAutofit/>
          </a:bodyPr>
          <a:lstStyle/>
          <a:p>
            <a:r>
              <a:rPr lang="es-ES" b="1" dirty="0" smtClean="0"/>
              <a:t>Model</a:t>
            </a:r>
            <a:endParaRPr lang="en-US" dirty="0"/>
          </a:p>
          <a:p>
            <a:pPr lvl="1"/>
            <a:r>
              <a:rPr lang="es-ES" sz="1800" dirty="0" smtClean="0"/>
              <a:t>Clases</a:t>
            </a:r>
          </a:p>
          <a:p>
            <a:pPr lvl="1"/>
            <a:r>
              <a:rPr lang="es-ES" sz="1800" dirty="0" smtClean="0"/>
              <a:t>Representan las estructuras de datos</a:t>
            </a:r>
          </a:p>
          <a:p>
            <a:r>
              <a:rPr lang="es-ES" b="1" dirty="0" smtClean="0"/>
              <a:t>Controller</a:t>
            </a:r>
            <a:endParaRPr lang="es-ES" sz="2100" dirty="0"/>
          </a:p>
          <a:p>
            <a:pPr lvl="1"/>
            <a:r>
              <a:rPr lang="es-ES" sz="1800" dirty="0" smtClean="0"/>
              <a:t>Intermediario. Interpreta y ‘‘traduce’’</a:t>
            </a:r>
          </a:p>
          <a:p>
            <a:r>
              <a:rPr lang="es-ES" b="1" dirty="0" smtClean="0"/>
              <a:t>View</a:t>
            </a:r>
          </a:p>
          <a:p>
            <a:pPr lvl="1"/>
            <a:r>
              <a:rPr lang="es-ES" sz="1800" dirty="0" smtClean="0"/>
              <a:t>HTML</a:t>
            </a:r>
          </a:p>
          <a:p>
            <a:pPr lvl="1"/>
            <a:r>
              <a:rPr lang="es-ES" sz="1800" dirty="0"/>
              <a:t>Presentación al usuario</a:t>
            </a:r>
          </a:p>
          <a:p>
            <a:pPr lvl="1"/>
            <a:r>
              <a:rPr lang="es-ES" sz="1800" dirty="0" smtClean="0"/>
              <a:t>Información organizada</a:t>
            </a:r>
          </a:p>
          <a:p>
            <a:endParaRPr lang="es-E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245" y="1428750"/>
            <a:ext cx="293195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http://i.stack.imgur.com/EzH3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460" y="2931939"/>
            <a:ext cx="2915524" cy="208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81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laravelbook.com/images/laravel-architecture/laravel-mvc-compone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39379"/>
            <a:ext cx="6096000" cy="380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Routing</a:t>
            </a:r>
            <a:r>
              <a:rPr lang="es-ES" sz="3800" dirty="0" smtClean="0"/>
              <a:t> - Endpoints de la API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383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Views</a:t>
            </a:r>
            <a:r>
              <a:rPr lang="es-ES" sz="3800" dirty="0" smtClean="0"/>
              <a:t> - Lo que no vamos a usar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>
          <a:xfrm>
            <a:off x="609600" y="1665325"/>
            <a:ext cx="7467600" cy="3268625"/>
          </a:xfrm>
        </p:spPr>
        <p:txBody>
          <a:bodyPr>
            <a:normAutofit/>
          </a:bodyPr>
          <a:lstStyle/>
          <a:p>
            <a:r>
              <a:rPr lang="es-ES" dirty="0" smtClean="0"/>
              <a:t>Para qué fueron pensadas</a:t>
            </a:r>
          </a:p>
          <a:p>
            <a:r>
              <a:rPr lang="es-ES" dirty="0" smtClean="0"/>
              <a:t>Respondiendo una View</a:t>
            </a:r>
            <a:endParaRPr lang="es-ES" dirty="0"/>
          </a:p>
          <a:p>
            <a:r>
              <a:rPr lang="es-ES" dirty="0" smtClean="0"/>
              <a:t>Helpers</a:t>
            </a:r>
          </a:p>
          <a:p>
            <a:r>
              <a:rPr lang="es-ES" dirty="0" smtClean="0"/>
              <a:t>Blade</a:t>
            </a:r>
          </a:p>
          <a:p>
            <a:r>
              <a:rPr lang="es-ES" dirty="0" smtClean="0"/>
              <a:t>Uso para mails o HTML del backend</a:t>
            </a:r>
          </a:p>
          <a:p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54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Controllers</a:t>
            </a:r>
            <a:r>
              <a:rPr lang="es-ES" sz="3800" dirty="0" smtClean="0"/>
              <a:t> - Manejando los requests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>
          <a:xfrm>
            <a:off x="609600" y="1581150"/>
            <a:ext cx="6019800" cy="3268625"/>
          </a:xfrm>
        </p:spPr>
        <p:txBody>
          <a:bodyPr>
            <a:normAutofit/>
          </a:bodyPr>
          <a:lstStyle/>
          <a:p>
            <a:r>
              <a:rPr lang="es-ES" dirty="0" smtClean="0"/>
              <a:t>Namespaces</a:t>
            </a:r>
          </a:p>
          <a:p>
            <a:r>
              <a:rPr lang="es-ES" dirty="0" smtClean="0"/>
              <a:t>Clases controllers</a:t>
            </a:r>
          </a:p>
          <a:p>
            <a:r>
              <a:rPr lang="es-ES" dirty="0" smtClean="0"/>
              <a:t>Clase: sustantivo</a:t>
            </a:r>
          </a:p>
          <a:p>
            <a:r>
              <a:rPr lang="es-ES" dirty="0" smtClean="0"/>
              <a:t>Métodos: verbos (http-methods)</a:t>
            </a:r>
          </a:p>
          <a:p>
            <a:r>
              <a:rPr lang="es-ES" dirty="0" smtClean="0"/>
              <a:t>Clase ‘‘Response’’ (JSON</a:t>
            </a:r>
            <a:r>
              <a:rPr lang="es-ES" dirty="0" smtClean="0"/>
              <a:t>)</a:t>
            </a:r>
          </a:p>
          <a:p>
            <a:r>
              <a:rPr lang="es-ES" dirty="0" smtClean="0"/>
              <a:t>-&gt;toArray()</a:t>
            </a:r>
            <a:endParaRPr lang="es-ES" dirty="0" smtClean="0"/>
          </a:p>
        </p:txBody>
      </p:sp>
      <p:sp>
        <p:nvSpPr>
          <p:cNvPr id="3" name="2 CuadroTexto"/>
          <p:cNvSpPr txBox="1"/>
          <p:nvPr/>
        </p:nvSpPr>
        <p:spPr>
          <a:xfrm>
            <a:off x="6096000" y="4774168"/>
            <a:ext cx="309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Próximo slide: RESTful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9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REST</a:t>
            </a:r>
            <a:r>
              <a:rPr lang="es-ES" sz="3800" dirty="0" smtClean="0"/>
              <a:t>ful </a:t>
            </a:r>
            <a:r>
              <a:rPr lang="es-ES" sz="3800" b="1" dirty="0" smtClean="0"/>
              <a:t>API</a:t>
            </a:r>
            <a:r>
              <a:rPr lang="es-ES" sz="3800" dirty="0" smtClean="0"/>
              <a:t>s</a:t>
            </a:r>
            <a:r>
              <a:rPr lang="es-ES" sz="3800" b="1" dirty="0" smtClean="0"/>
              <a:t> </a:t>
            </a:r>
            <a:r>
              <a:rPr lang="en-US" sz="2700" dirty="0" smtClean="0"/>
              <a:t>(Representational </a:t>
            </a:r>
            <a:r>
              <a:rPr lang="en-US" sz="2700" dirty="0"/>
              <a:t>State </a:t>
            </a:r>
            <a:r>
              <a:rPr lang="en-US" sz="2700" dirty="0" smtClean="0"/>
              <a:t>Transfer)</a:t>
            </a:r>
            <a:endParaRPr lang="es-ES" sz="2000" dirty="0"/>
          </a:p>
        </p:txBody>
      </p:sp>
      <p:pic>
        <p:nvPicPr>
          <p:cNvPr id="5125" name="Picture 5" descr="http://d38wlcdzwz02m5.cloudfront.net/about/sites/mktg-new/files/Prag_REST_CRUD_thum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59743"/>
            <a:ext cx="6999789" cy="375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47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Models</a:t>
            </a:r>
            <a:r>
              <a:rPr lang="es-ES" sz="3800" dirty="0" smtClean="0"/>
              <a:t> - Modelando el negocio</a:t>
            </a:r>
            <a:endParaRPr lang="es-ES" dirty="0"/>
          </a:p>
        </p:txBody>
      </p:sp>
      <p:sp>
        <p:nvSpPr>
          <p:cNvPr id="3" name="5 Marcador de contenido"/>
          <p:cNvSpPr>
            <a:spLocks noGrp="1"/>
          </p:cNvSpPr>
          <p:nvPr>
            <p:ph sz="quarter" idx="14"/>
          </p:nvPr>
        </p:nvSpPr>
        <p:spPr>
          <a:xfrm>
            <a:off x="609600" y="1741525"/>
            <a:ext cx="6019800" cy="3268625"/>
          </a:xfrm>
        </p:spPr>
        <p:txBody>
          <a:bodyPr>
            <a:normAutofit/>
          </a:bodyPr>
          <a:lstStyle/>
          <a:p>
            <a:r>
              <a:rPr lang="es-ES" dirty="0" smtClean="0"/>
              <a:t>Namespaces</a:t>
            </a:r>
          </a:p>
          <a:p>
            <a:r>
              <a:rPr lang="es-ES" dirty="0" smtClean="0"/>
              <a:t>Extendiendo de un modelo base</a:t>
            </a:r>
          </a:p>
          <a:p>
            <a:r>
              <a:rPr lang="es-ES" dirty="0" smtClean="0"/>
              <a:t>$table, $rules, $fillable</a:t>
            </a:r>
          </a:p>
          <a:p>
            <a:r>
              <a:rPr lang="es-ES" dirty="0" smtClean="0"/>
              <a:t>Relaciones</a:t>
            </a:r>
            <a:endParaRPr lang="es-ES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6907490" y="477416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Próximo slide: 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8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ción de la pantalla panorámica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230</Words>
  <Application>Microsoft Office PowerPoint</Application>
  <PresentationFormat>Presentación en pantalla (16:9)</PresentationFormat>
  <Paragraphs>77</Paragraphs>
  <Slides>12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Presentación de la pantalla panorámica</vt:lpstr>
      <vt:lpstr>desarrollo web para gente que ‘‘Algo entiende’’</vt:lpstr>
      <vt:lpstr>Módulo 3: Laravel</vt:lpstr>
      <vt:lpstr>Composer - Inicializando estructura</vt:lpstr>
      <vt:lpstr>Frameworks – Model-View-Controller</vt:lpstr>
      <vt:lpstr>Routing - Endpoints de la API</vt:lpstr>
      <vt:lpstr>Views - Lo que no vamos a usar</vt:lpstr>
      <vt:lpstr>Controllers - Manejando los requests</vt:lpstr>
      <vt:lpstr>RESTful APIs (Representational State Transfer)</vt:lpstr>
      <vt:lpstr>Models - Modelando el negocio</vt:lpstr>
      <vt:lpstr>ORM - Object-Relational Mapping</vt:lpstr>
      <vt:lpstr>CRUD - Circuito completo</vt:lpstr>
      <vt:lpstr>Seguridad - Módulo de usuarios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2015-10-30T17:22:43Z</dcterms:created>
  <dcterms:modified xsi:type="dcterms:W3CDTF">2015-11-27T02:11:39Z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3082</vt:i4>
  </property>
  <property fmtid="{D5CDD505-2E9C-101B-9397-08002B2CF9AE}" pid="3" name="_Version">
    <vt:lpwstr>12.0.4518</vt:lpwstr>
  </property>
</Properties>
</file>