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1E659-86AF-518D-4248-6EC1486767CB}" v="1044" dt="2022-05-02T07:29:13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74"/>
  </p:normalViewPr>
  <p:slideViewPr>
    <p:cSldViewPr snapToGrid="0" snapToObjects="1">
      <p:cViewPr>
        <p:scale>
          <a:sx n="85" d="100"/>
          <a:sy n="85" d="100"/>
        </p:scale>
        <p:origin x="48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6C5E66D-E886-4FC6-93ED-D508411AF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26" name="Picture 2" descr="RWTH Aachen University – Logos Download">
            <a:extLst>
              <a:ext uri="{FF2B5EF4-FFF2-40B4-BE49-F238E27FC236}">
                <a16:creationId xmlns:a16="http://schemas.microsoft.com/office/drawing/2014/main" id="{E3069A3C-497A-316A-01C4-10148236F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C4C1E220-27E4-14E7-24EB-535C9B0F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089E47-B182-BF8A-76AB-2563D300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05/02/2022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4DA573F-C7FA-93F9-5DB0-D1647204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3D6AD31-28EB-6FBA-BBA1-C9885A1F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2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5DE6F-8763-4EFE-17AB-31F7DDCE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D8FD9-9EBD-61DF-163E-C8E90E797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E64D6-3694-9485-37F5-C2FE2024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D415E-565A-C810-337E-6AAF39B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9D4F2-5B85-18FC-6CA4-C37FE8C5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0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33913C-2915-A5CA-1642-6C864A03A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2870E5-4F45-6E12-8267-30BDAA7C6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E3D32B-C8C8-17D5-141F-7EC72337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547FA-F8BE-263D-DFEA-9C16FAFD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09C05-BFAF-6620-AF2C-DEFDD75B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4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C687B-BFCA-157A-5CC2-26515298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D2327-7E10-7EE3-6B17-BB8D7E84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2C079-F340-D59D-310E-C683942C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05/02/2022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87541-C392-0D64-BD4C-680A10DD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00B67-2965-431B-4730-8692BC19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2" descr="RWTH Aachen University – Logos Download">
            <a:extLst>
              <a:ext uri="{FF2B5EF4-FFF2-40B4-BE49-F238E27FC236}">
                <a16:creationId xmlns:a16="http://schemas.microsoft.com/office/drawing/2014/main" id="{5D1BC23E-69E0-D4D0-B532-1CAA1E9D56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48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1B8FD-873C-A7E1-2564-25DB25E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F08E1-B52D-7B15-3494-3D4A3D03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B6DCE-9804-8484-EDD0-9C052DE6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05/02/2022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CA582-8567-0989-E056-38D91382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604A9-6986-3559-940A-1ED744D8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RWTH Aachen University – Logos Download">
            <a:extLst>
              <a:ext uri="{FF2B5EF4-FFF2-40B4-BE49-F238E27FC236}">
                <a16:creationId xmlns:a16="http://schemas.microsoft.com/office/drawing/2014/main" id="{2723C9F2-C072-76A7-FF66-7A85F42091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29712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EF6D6-F920-DBEE-DE68-48DA0159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9FE42B-3E28-8C4A-A61C-6ADD2D878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F5A2D-7789-B873-93BD-1C73C75A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5D2787-8283-E07D-851D-41CBFAAA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D69EFC-A371-DAAA-1A5B-7E35961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71DC42-515A-CDAB-5803-56999489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2" descr="RWTH Aachen University – Logos Download">
            <a:extLst>
              <a:ext uri="{FF2B5EF4-FFF2-40B4-BE49-F238E27FC236}">
                <a16:creationId xmlns:a16="http://schemas.microsoft.com/office/drawing/2014/main" id="{B9D3ACC8-7B80-099D-C3F5-F1CCEE1F41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7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FA484-679E-A428-3760-B818C294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A796F9-7A81-189F-EBFC-F03C6237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14D2EB-D771-E8D2-426C-8EA48E1A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87C926-3AF8-B4A9-FC69-DD7BE0C5C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D75616-E51F-8CF6-5FE8-F0099CDC9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745C31-A0FC-08F8-9693-3BA70EB4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94DAB-E0D2-409A-1277-9E3E2503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0F43-D898-019F-64F0-236A60F8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2" descr="RWTH Aachen University – Logos Download">
            <a:extLst>
              <a:ext uri="{FF2B5EF4-FFF2-40B4-BE49-F238E27FC236}">
                <a16:creationId xmlns:a16="http://schemas.microsoft.com/office/drawing/2014/main" id="{AE93B2DD-C1A8-58C9-3216-40AF79FB3A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B690E-CBB2-264C-24C1-FA4E0BF6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B510B6-8899-DB49-D016-D80F3FE2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05/02/2022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2DAC33-B2AA-FE44-DC93-EC8D0730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68D49-1235-7A63-11D1-5D7A553F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2" descr="RWTH Aachen University – Logos Download">
            <a:extLst>
              <a:ext uri="{FF2B5EF4-FFF2-40B4-BE49-F238E27FC236}">
                <a16:creationId xmlns:a16="http://schemas.microsoft.com/office/drawing/2014/main" id="{48017289-21B8-A4C1-862C-5E516222A9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1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9FFEE1-0781-8FEA-EB8B-1EAD892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98D1C-709F-6BB4-9009-30105852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CC594D-39DD-2873-F925-D3B6B8D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2" descr="RWTH Aachen University – Logos Download">
            <a:extLst>
              <a:ext uri="{FF2B5EF4-FFF2-40B4-BE49-F238E27FC236}">
                <a16:creationId xmlns:a16="http://schemas.microsoft.com/office/drawing/2014/main" id="{C4C2B610-B232-2D21-FB26-2CF95F355E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17680"/>
            <a:ext cx="305802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4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33BB6-268B-DE30-5863-F0FE273F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2DE0F-86E6-67D4-F5D7-B348C611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BE0B6-C222-E5EB-51BF-DB8B0187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69DBAC-97AE-89C7-FA5C-C2011DA9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CDB92E-8844-CC4C-A5A2-8683C2A4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14050-484E-B0FB-B053-AC5D35D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3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001BD-D2E7-F7F7-D40C-2D58E9E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3BFC73-E2A6-B3F9-31B5-00AA9A82F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0E4A1-E68A-3BE0-CD80-E30F0404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C9404F-8A71-ABD2-AE88-C9E44F22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9EA0-604D-4B46-A87A-64B834441333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479075-CC9C-DB18-6BD7-CC2CB948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E243-B99D-62DC-35F6-27BC00BB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C7CA12-6CE6-FF93-A705-CF18199D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07F5C-5705-F392-D24F-EF6AC357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E1969-D3CE-3F4A-4C81-0157F5920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05/02/2022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1FE38-7712-6B4A-3625-5513582F5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D49DAC-3AAE-56B9-1147-6BFCAE464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6851-4883-AA48-BCA0-C7AB9A41B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7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B9C6A-49AC-E3D6-806B-5A2C9CFD9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b="1" dirty="0" err="1"/>
              <a:t>Practical</a:t>
            </a:r>
            <a:r>
              <a:rPr lang="de-DE" b="1" dirty="0"/>
              <a:t> Course on Graph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CF365-A635-16DE-2448-429769189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/>
              <a:t>Exercise</a:t>
            </a:r>
            <a:r>
              <a:rPr lang="de-DE" b="1" dirty="0"/>
              <a:t> Sheet 3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 err="1"/>
              <a:t>Peihong</a:t>
            </a:r>
            <a:r>
              <a:rPr lang="de-DE" dirty="0"/>
              <a:t> Shi</a:t>
            </a:r>
          </a:p>
          <a:p>
            <a:r>
              <a:rPr lang="de-DE" dirty="0"/>
              <a:t>Lea Marxen</a:t>
            </a:r>
          </a:p>
          <a:p>
            <a:r>
              <a:rPr lang="de-DE" dirty="0"/>
              <a:t>Haron Shaker </a:t>
            </a:r>
          </a:p>
        </p:txBody>
      </p:sp>
    </p:spTree>
    <p:extLst>
      <p:ext uri="{BB962C8B-B14F-4D97-AF65-F5344CB8AC3E}">
        <p14:creationId xmlns:p14="http://schemas.microsoft.com/office/powerpoint/2010/main" val="42865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94BC7-6BA3-02A7-C9C2-0B8700CF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9964B-055E-8DF3-2A12-6FEBE383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dirty="0" err="1">
                <a:ea typeface="+mn-lt"/>
                <a:cs typeface="+mn-lt"/>
              </a:rPr>
              <a:t>Argparse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</a:pP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Custom </a:t>
            </a:r>
            <a:r>
              <a:rPr lang="de-DE" dirty="0" err="1">
                <a:ea typeface="Calibri"/>
                <a:cs typeface="Calibri"/>
              </a:rPr>
              <a:t>dataset</a:t>
            </a:r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r>
              <a:rPr lang="de-DE" dirty="0" err="1">
                <a:ea typeface="Calibri"/>
                <a:cs typeface="Calibri"/>
              </a:rPr>
              <a:t>Collate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function</a:t>
            </a:r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GNN</a:t>
            </a:r>
          </a:p>
          <a:p>
            <a:pPr lvl="1"/>
            <a:r>
              <a:rPr lang="de-DE" dirty="0">
                <a:ea typeface="Calibri"/>
                <a:cs typeface="Calibri"/>
              </a:rPr>
              <a:t>Layer</a:t>
            </a:r>
          </a:p>
          <a:p>
            <a:pPr lvl="1"/>
            <a:r>
              <a:rPr lang="de-DE" dirty="0" err="1">
                <a:ea typeface="Calibri"/>
                <a:cs typeface="Calibri"/>
              </a:rPr>
              <a:t>Sparse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Sum</a:t>
            </a:r>
            <a:r>
              <a:rPr lang="de-DE" dirty="0">
                <a:ea typeface="Calibri"/>
                <a:cs typeface="Calibri"/>
              </a:rPr>
              <a:t> Pooling</a:t>
            </a:r>
          </a:p>
          <a:p>
            <a:pPr lvl="1"/>
            <a:r>
              <a:rPr lang="de-DE" dirty="0">
                <a:ea typeface="Calibri"/>
                <a:cs typeface="Calibri"/>
              </a:rPr>
              <a:t>Virtual </a:t>
            </a:r>
            <a:r>
              <a:rPr lang="de-DE" dirty="0" err="1">
                <a:ea typeface="Calibri"/>
                <a:cs typeface="Calibri"/>
              </a:rPr>
              <a:t>node</a:t>
            </a:r>
            <a:endParaRPr lang="de-DE" dirty="0">
              <a:ea typeface="Calibri"/>
              <a:cs typeface="Calibri"/>
            </a:endParaRPr>
          </a:p>
          <a:p>
            <a:pPr lvl="1"/>
            <a:r>
              <a:rPr lang="de-DE" dirty="0">
                <a:ea typeface="Calibri"/>
                <a:cs typeface="Calibri"/>
              </a:rPr>
              <a:t>Residual </a:t>
            </a:r>
            <a:r>
              <a:rPr lang="de-DE" dirty="0" err="1">
                <a:ea typeface="Calibri"/>
                <a:cs typeface="Calibri"/>
              </a:rPr>
              <a:t>connection</a:t>
            </a:r>
            <a:r>
              <a:rPr lang="de-DE" dirty="0">
                <a:ea typeface="Calibri"/>
                <a:cs typeface="Calibri"/>
              </a:rPr>
              <a:t>, Dropout</a:t>
            </a:r>
          </a:p>
          <a:p>
            <a:pPr lvl="1"/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15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BF910-4962-7D1C-07FC-031B2387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Work </a:t>
            </a:r>
            <a:r>
              <a:rPr lang="de-DE" b="1" dirty="0" err="1"/>
              <a:t>flow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9DAC2-030C-50BD-7F99-E0A8D5C4D2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Pair </a:t>
            </a:r>
            <a:r>
              <a:rPr lang="de-DE" dirty="0" err="1"/>
              <a:t>programming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optimal </a:t>
            </a:r>
            <a:r>
              <a:rPr lang="de-DE" dirty="0" err="1"/>
              <a:t>results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92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8739-15FF-1E68-DB40-2922FCF6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1325563"/>
          </a:xfrm>
        </p:spPr>
        <p:txBody>
          <a:bodyPr/>
          <a:lstStyle/>
          <a:p>
            <a:r>
              <a:rPr lang="de-DE" b="1" dirty="0" err="1"/>
              <a:t>Results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EFA4A4D-A049-90A0-ABE4-A8AF8FD758DF}"/>
              </a:ext>
            </a:extLst>
          </p:cNvPr>
          <p:cNvSpPr txBox="1"/>
          <p:nvPr/>
        </p:nvSpPr>
        <p:spPr>
          <a:xfrm>
            <a:off x="336329" y="4109689"/>
            <a:ext cx="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Sum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CA9C9E-16D4-1231-4A64-D812779CB503}"/>
              </a:ext>
            </a:extLst>
          </p:cNvPr>
          <p:cNvSpPr txBox="1"/>
          <p:nvPr/>
        </p:nvSpPr>
        <p:spPr>
          <a:xfrm>
            <a:off x="8190338" y="641109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A88111-D30E-4F6B-77B2-3346FF82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9" y="1403140"/>
            <a:ext cx="4713856" cy="25902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27E2D8D-009A-68CE-1220-1FF7B60A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04" y="1403141"/>
            <a:ext cx="4713855" cy="25902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7025B5-22EE-7CF9-BE5C-0830F9A04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467" y="4147554"/>
            <a:ext cx="4713855" cy="259026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14A5888-09AF-8CD3-6D70-89A43D07033E}"/>
              </a:ext>
            </a:extLst>
          </p:cNvPr>
          <p:cNvSpPr txBox="1"/>
          <p:nvPr/>
        </p:nvSpPr>
        <p:spPr>
          <a:xfrm>
            <a:off x="11052446" y="409528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550966-095A-C48D-71C8-3E6E12F66462}"/>
              </a:ext>
            </a:extLst>
          </p:cNvPr>
          <p:cNvSpPr txBox="1"/>
          <p:nvPr/>
        </p:nvSpPr>
        <p:spPr>
          <a:xfrm>
            <a:off x="10030691" y="67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30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E3EE9-0F90-D518-DA1F-2DA3EAF3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Discussion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4191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Practical Course on Graph Learning</vt:lpstr>
      <vt:lpstr>Implementation</vt:lpstr>
      <vt:lpstr>Work flow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Course on Graph Learning</dc:title>
  <dc:creator>Haron Shaker</dc:creator>
  <cp:lastModifiedBy>Haron Shaker</cp:lastModifiedBy>
  <cp:revision>170</cp:revision>
  <dcterms:created xsi:type="dcterms:W3CDTF">2022-04-30T14:43:10Z</dcterms:created>
  <dcterms:modified xsi:type="dcterms:W3CDTF">2022-05-30T09:52:06Z</dcterms:modified>
</cp:coreProperties>
</file>