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ACL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   Four Oracles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Oracle (Segment </a:t>
            </a:r>
            <a:r>
              <a:rPr lang="en-US" altLang="zh-CN" dirty="0"/>
              <a:t>on Trans):</a:t>
            </a:r>
            <a:r>
              <a:rPr lang="en-US" altLang="zh-CN" dirty="0" smtClean="0"/>
              <a:t>0.4493</a:t>
            </a:r>
          </a:p>
          <a:p>
            <a:r>
              <a:rPr lang="en-US" altLang="zh-CN" dirty="0" smtClean="0"/>
              <a:t>Oracle (Segment </a:t>
            </a:r>
            <a:r>
              <a:rPr lang="en-US" altLang="zh-CN" dirty="0"/>
              <a:t>on Trans &amp; Edits):</a:t>
            </a:r>
            <a:r>
              <a:rPr lang="en-US" altLang="zh-CN" dirty="0" smtClean="0"/>
              <a:t>0.4844</a:t>
            </a:r>
          </a:p>
          <a:p>
            <a:r>
              <a:rPr lang="en-US" altLang="zh-CN" dirty="0" smtClean="0"/>
              <a:t>Oracle(</a:t>
            </a:r>
            <a:r>
              <a:rPr lang="en-US" altLang="zh-CN" dirty="0" err="1" smtClean="0"/>
              <a:t>MTurker</a:t>
            </a:r>
            <a:r>
              <a:rPr lang="en-US" altLang="zh-CN" dirty="0" smtClean="0"/>
              <a:t> on </a:t>
            </a:r>
            <a:r>
              <a:rPr lang="en-US" altLang="zh-CN" dirty="0"/>
              <a:t>Trans):</a:t>
            </a:r>
            <a:r>
              <a:rPr lang="en-US" altLang="zh-CN" dirty="0" smtClean="0"/>
              <a:t>0.3866</a:t>
            </a:r>
          </a:p>
          <a:p>
            <a:r>
              <a:rPr lang="en-US" altLang="zh-CN" dirty="0" smtClean="0"/>
              <a:t>Oracle(</a:t>
            </a:r>
            <a:r>
              <a:rPr lang="en-US" altLang="zh-CN" dirty="0" err="1" smtClean="0"/>
              <a:t>MTurker</a:t>
            </a:r>
            <a:r>
              <a:rPr lang="en-US" altLang="zh-CN" dirty="0" smtClean="0"/>
              <a:t> on Trans &amp; </a:t>
            </a:r>
            <a:r>
              <a:rPr lang="en-US" altLang="zh-CN" dirty="0"/>
              <a:t>Edits):</a:t>
            </a:r>
            <a:r>
              <a:rPr lang="en-US" altLang="zh-CN" dirty="0" smtClean="0"/>
              <a:t>0.3916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0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Other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Random Baseline: </a:t>
            </a:r>
            <a:r>
              <a:rPr lang="en-US" altLang="zh-CN" dirty="0" smtClean="0"/>
              <a:t>0.3052</a:t>
            </a:r>
          </a:p>
          <a:p>
            <a:r>
              <a:rPr lang="en-US" altLang="zh-CN" dirty="0"/>
              <a:t>Lowest TER: </a:t>
            </a:r>
            <a:r>
              <a:rPr lang="en-US" altLang="zh-CN" dirty="0" smtClean="0"/>
              <a:t>0.3578</a:t>
            </a:r>
          </a:p>
          <a:p>
            <a:r>
              <a:rPr lang="en-US" altLang="zh-CN" dirty="0"/>
              <a:t>Raw Translation: </a:t>
            </a:r>
            <a:r>
              <a:rPr lang="en-US" altLang="zh-CN" dirty="0" smtClean="0"/>
              <a:t>0.3889</a:t>
            </a:r>
          </a:p>
          <a:p>
            <a:r>
              <a:rPr lang="en-US" altLang="zh-CN" dirty="0" smtClean="0"/>
              <a:t>Sentence Layer Rank:</a:t>
            </a:r>
          </a:p>
          <a:p>
            <a:pPr marL="0" indent="0">
              <a:buNone/>
            </a:pPr>
            <a:r>
              <a:rPr lang="en-US" altLang="zh-CN" dirty="0"/>
              <a:t>    Trans: </a:t>
            </a:r>
            <a:r>
              <a:rPr lang="en-US" altLang="zh-CN" dirty="0" smtClean="0"/>
              <a:t>0.3888</a:t>
            </a:r>
          </a:p>
          <a:p>
            <a:pPr marL="0" indent="0">
              <a:buNone/>
            </a:pPr>
            <a:r>
              <a:rPr lang="en-US" altLang="zh-CN" dirty="0"/>
              <a:t>    Trans &amp; Edits: </a:t>
            </a:r>
            <a:r>
              <a:rPr lang="en-US" altLang="zh-CN" dirty="0" smtClean="0"/>
              <a:t>0.4083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7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Two Layer 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Only Trans: </a:t>
            </a:r>
            <a:r>
              <a:rPr lang="en-US" altLang="zh-CN" dirty="0"/>
              <a:t>(Climax:0.09 </a:t>
            </a:r>
            <a:r>
              <a:rPr lang="en-US" altLang="zh-CN" dirty="0" smtClean="0"/>
              <a:t>0.4138)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71" y="1877272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5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Two Layer 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Only Trans: </a:t>
            </a:r>
            <a:r>
              <a:rPr lang="en-US" altLang="zh-CN" dirty="0"/>
              <a:t>(Climax:0.09 </a:t>
            </a:r>
            <a:r>
              <a:rPr lang="en-US" altLang="zh-CN" dirty="0" smtClean="0"/>
              <a:t>0.4138)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71" y="1916832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Two Layer 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Only Trans &amp; Edits: </a:t>
            </a:r>
            <a:r>
              <a:rPr lang="en-US" altLang="zh-CN" dirty="0"/>
              <a:t>(Climax:0.08 </a:t>
            </a:r>
            <a:r>
              <a:rPr lang="en-US" altLang="zh-CN" dirty="0" smtClean="0"/>
              <a:t>0.4143)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89" y="2060848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Two Layer 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Only Trans &amp; Edits: </a:t>
            </a:r>
            <a:r>
              <a:rPr lang="en-US" altLang="zh-CN" dirty="0"/>
              <a:t>(Climax:0.08 </a:t>
            </a:r>
            <a:r>
              <a:rPr lang="en-US" altLang="zh-CN" dirty="0" smtClean="0"/>
              <a:t>0.4143)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34285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105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平衡</vt:lpstr>
      <vt:lpstr>ACL 2014</vt:lpstr>
      <vt:lpstr>    Four Oracles</vt:lpstr>
      <vt:lpstr>Other Methods</vt:lpstr>
      <vt:lpstr>Two Layer Rank</vt:lpstr>
      <vt:lpstr>Two Layer Rank</vt:lpstr>
      <vt:lpstr>Two Layer Rank</vt:lpstr>
      <vt:lpstr>Two Layer Rank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2014</dc:title>
  <dc:creator>GMK</dc:creator>
  <cp:lastModifiedBy>GMK</cp:lastModifiedBy>
  <cp:revision>18</cp:revision>
  <dcterms:created xsi:type="dcterms:W3CDTF">2014-04-07T04:35:26Z</dcterms:created>
  <dcterms:modified xsi:type="dcterms:W3CDTF">2014-04-07T04:53:02Z</dcterms:modified>
</cp:coreProperties>
</file>