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09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17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24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8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9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96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27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8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17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02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F745-E985-4247-92FF-6E0D76B8A2A0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9F52E-DDCD-4CAB-BC11-BDADFA682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7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770611"/>
          </a:xfrm>
        </p:spPr>
        <p:txBody>
          <a:bodyPr>
            <a:normAutofit/>
          </a:bodyPr>
          <a:lstStyle/>
          <a:p>
            <a:r>
              <a:rPr lang="ru-RU" dirty="0" smtClean="0"/>
              <a:t>Сертификат выдан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Прошел тест на </a:t>
            </a:r>
            <a:r>
              <a:rPr lang="ru-RU" dirty="0" smtClean="0"/>
              <a:t>профессию</a:t>
            </a:r>
            <a:r>
              <a:rPr lang="ru-RU" dirty="0" smtClean="0"/>
              <a:t>, по итогам которого наиболее подходящая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en-US" dirty="0" err="1" smtClean="0"/>
              <a:t>Proffessia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856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</Words>
  <Application>Microsoft Office PowerPoint</Application>
  <PresentationFormat>Широкоэкранный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Сертификат выдан FAM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 выдан ‘User_fam’</dc:title>
  <dc:creator>Администратор</dc:creator>
  <cp:lastModifiedBy>Daniil</cp:lastModifiedBy>
  <cp:revision>4</cp:revision>
  <dcterms:created xsi:type="dcterms:W3CDTF">2023-11-24T11:07:59Z</dcterms:created>
  <dcterms:modified xsi:type="dcterms:W3CDTF">2023-12-06T14:57:54Z</dcterms:modified>
</cp:coreProperties>
</file>