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58" r:id="rId4"/>
    <p:sldId id="264" r:id="rId5"/>
    <p:sldId id="265" r:id="rId6"/>
    <p:sldId id="259" r:id="rId7"/>
    <p:sldId id="262" r:id="rId8"/>
    <p:sldId id="263" r:id="rId9"/>
    <p:sldId id="266" r:id="rId10"/>
    <p:sldId id="260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Command</a:t>
          </a:r>
          <a:r>
            <a:rPr lang="es-ES" sz="20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20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Pattern</a:t>
          </a:r>
          <a:r>
            <a:rPr lang="es-ES" sz="1900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Carga dinámica</a:t>
          </a:r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Sincronización labial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AED952CA-EEF0-4349-A971-344DB0B27BC5}">
      <dgm:prSet phldrT="[Text]"/>
      <dgm:spPr/>
      <dgm:t>
        <a:bodyPr rtlCol="0"/>
        <a:lstStyle/>
        <a:p>
          <a:pPr rtl="0"/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Elementos de un asistente (reconocimiento de voz,  API, </a:t>
          </a:r>
          <a:r>
            <a:rPr lang="es-ES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s-ES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BE38732B-7717-45B2-A32C-0FF9944C0C7B}" type="parTrans" cxnId="{F70AEEE9-5168-46CC-B311-E457BE8BBEC3}">
      <dgm:prSet/>
      <dgm:spPr/>
      <dgm:t>
        <a:bodyPr/>
        <a:lstStyle/>
        <a:p>
          <a:endParaRPr lang="es-ES"/>
        </a:p>
      </dgm:t>
    </dgm:pt>
    <dgm:pt modelId="{514B742E-8CF1-43DA-9011-AFA7D7752A80}" type="sibTrans" cxnId="{F70AEEE9-5168-46CC-B311-E457BE8BBEC3}">
      <dgm:prSet/>
      <dgm:spPr/>
      <dgm:t>
        <a:bodyPr/>
        <a:lstStyle/>
        <a:p>
          <a:endParaRPr lang="es-E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4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4"/>
      <dgm:spPr/>
    </dgm:pt>
    <dgm:pt modelId="{429CABD1-4116-474B-81BF-735E2CA9DD00}" type="pres">
      <dgm:prSet presAssocID="{7E5AA53B-3EEE-4DE4-BB81-9044890C2946}" presName="dstNode" presStyleLbl="node1" presStyleIdx="0" presStyleCnt="4"/>
      <dgm:spPr/>
    </dgm:pt>
    <dgm:pt modelId="{58319267-C71E-43C9-94E1-827D0616C7A7}" type="pres">
      <dgm:prSet presAssocID="{6750AC01-D39D-4F3A-9DC8-2A211EE986A2}" presName="text_1" presStyleLbl="node1" presStyleIdx="0" presStyleCnt="4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4"/>
      <dgm:spPr/>
    </dgm:pt>
    <dgm:pt modelId="{95DE6538-27BD-44AF-A1A8-CA8F6B10FDD2}" type="pres">
      <dgm:prSet presAssocID="{0BEF68B8-1228-47BB-83B5-7B9CD1E3F84E}" presName="text_2" presStyleLbl="node1" presStyleIdx="1" presStyleCnt="4" custLinFactNeighborX="1950" custLinFactNeighborY="4138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4"/>
      <dgm:spPr/>
    </dgm:pt>
    <dgm:pt modelId="{E131CE4A-9776-44F4-BC03-867682E21374}" type="pres">
      <dgm:prSet presAssocID="{5605D28D-2CE6-4513-8566-952984E21E14}" presName="text_3" presStyleLbl="node1" presStyleIdx="2" presStyleCnt="4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4"/>
      <dgm:spPr/>
    </dgm:pt>
    <dgm:pt modelId="{23CEEAE4-F6D6-4174-A08B-8DBF1E85A731}" type="pres">
      <dgm:prSet presAssocID="{AED952CA-EEF0-4349-A971-344DB0B27BC5}" presName="text_4" presStyleLbl="node1" presStyleIdx="3" presStyleCnt="4">
        <dgm:presLayoutVars>
          <dgm:bulletEnabled val="1"/>
        </dgm:presLayoutVars>
      </dgm:prSet>
      <dgm:spPr/>
    </dgm:pt>
    <dgm:pt modelId="{60B45270-FBA5-4E0E-A0A7-35D3DBB6079F}" type="pres">
      <dgm:prSet presAssocID="{AED952CA-EEF0-4349-A971-344DB0B27BC5}" presName="accent_4" presStyleCnt="0"/>
      <dgm:spPr/>
    </dgm:pt>
    <dgm:pt modelId="{1ACCFD04-5B6A-4383-B03F-BC71C370F73E}" type="pres">
      <dgm:prSet presAssocID="{AED952CA-EEF0-4349-A971-344DB0B27BC5}" presName="accentRepeatNode" presStyleLbl="solidFgAcc1" presStyleIdx="3" presStyleCnt="4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68B21ED1-CFD7-491A-940F-FFC6E14D3019}" type="presOf" srcId="{AED952CA-EEF0-4349-A971-344DB0B27BC5}" destId="{23CEEAE4-F6D6-4174-A08B-8DBF1E85A731}" srcOrd="0" destOrd="0" presId="urn:microsoft.com/office/officeart/2008/layout/VerticalCurvedList"/>
    <dgm:cxn modelId="{F70AEEE9-5168-46CC-B311-E457BE8BBEC3}" srcId="{7E5AA53B-3EEE-4DE4-BB81-9044890C2946}" destId="{AED952CA-EEF0-4349-A971-344DB0B27BC5}" srcOrd="3" destOrd="0" parTransId="{BE38732B-7717-45B2-A32C-0FF9944C0C7B}" sibTransId="{514B742E-8CF1-43DA-9011-AFA7D7752A80}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  <dgm:cxn modelId="{3A3B5719-37F8-4679-BB07-9E1966F0C1CA}" type="presParOf" srcId="{90561C55-3C6E-4D53-85E1-2C50BCDDA392}" destId="{23CEEAE4-F6D6-4174-A08B-8DBF1E85A731}" srcOrd="7" destOrd="0" presId="urn:microsoft.com/office/officeart/2008/layout/VerticalCurvedList"/>
    <dgm:cxn modelId="{DB38D095-B231-41BC-AA7B-1F6AF4B0C141}" type="presParOf" srcId="{90561C55-3C6E-4D53-85E1-2C50BCDDA392}" destId="{60B45270-FBA5-4E0E-A0A7-35D3DBB6079F}" srcOrd="8" destOrd="0" presId="urn:microsoft.com/office/officeart/2008/layout/VerticalCurvedList"/>
    <dgm:cxn modelId="{87975C16-A174-41DF-9257-47462691B368}" type="presParOf" srcId="{60B45270-FBA5-4E0E-A0A7-35D3DBB6079F}" destId="{1ACCFD04-5B6A-4383-B03F-BC71C370F73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04618" y="273995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50800" rIns="50800" bIns="50800" numCol="1" spcCol="1270" rtlCol="0" anchor="ctr" anchorCtr="0">
          <a:noAutofit/>
        </a:bodyPr>
        <a:lstStyle/>
        <a:p>
          <a:pPr marL="0" lvl="0" indent="0" algn="l" defTabSz="8890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Command</a:t>
          </a:r>
          <a:r>
            <a:rPr lang="es-ES" sz="20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s-ES" sz="20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Pattern</a:t>
          </a:r>
          <a:r>
            <a:rPr lang="es-ES" sz="1900" kern="1200" noProof="0" dirty="0"/>
            <a:t>	</a:t>
          </a:r>
        </a:p>
      </dsp:txBody>
      <dsp:txXfrm>
        <a:off x="404618" y="273995"/>
        <a:ext cx="6402340" cy="548276"/>
      </dsp:txXfrm>
    </dsp:sp>
    <dsp:sp modelId="{07CB3071-D555-47DA-A36A-69EB91531FD8}">
      <dsp:nvSpPr>
        <dsp:cNvPr id="0" name=""/>
        <dsp:cNvSpPr/>
      </dsp:nvSpPr>
      <dsp:spPr>
        <a:xfrm>
          <a:off x="61946" y="20546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66246" y="1119240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Carga dinámica</a:t>
          </a:r>
        </a:p>
      </dsp:txBody>
      <dsp:txXfrm>
        <a:off x="766246" y="1119240"/>
        <a:ext cx="6088001" cy="548276"/>
      </dsp:txXfrm>
    </dsp:sp>
    <dsp:sp modelId="{3F8116AC-FAC3-4E95-9865-93CCFEB191B9}">
      <dsp:nvSpPr>
        <dsp:cNvPr id="0" name=""/>
        <dsp:cNvSpPr/>
      </dsp:nvSpPr>
      <dsp:spPr>
        <a:xfrm>
          <a:off x="376285" y="1028017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718958" y="1919109"/>
          <a:ext cx="6088001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Sincronización labial</a:t>
          </a:r>
        </a:p>
      </dsp:txBody>
      <dsp:txXfrm>
        <a:off x="718958" y="1919109"/>
        <a:ext cx="6088001" cy="548276"/>
      </dsp:txXfrm>
    </dsp:sp>
    <dsp:sp modelId="{A965097E-32F1-4AB8-8C4E-2814A7596B2F}">
      <dsp:nvSpPr>
        <dsp:cNvPr id="0" name=""/>
        <dsp:cNvSpPr/>
      </dsp:nvSpPr>
      <dsp:spPr>
        <a:xfrm>
          <a:off x="376285" y="1850574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EEAE4-F6D6-4174-A08B-8DBF1E85A731}">
      <dsp:nvSpPr>
        <dsp:cNvPr id="0" name=""/>
        <dsp:cNvSpPr/>
      </dsp:nvSpPr>
      <dsp:spPr>
        <a:xfrm>
          <a:off x="404618" y="2741666"/>
          <a:ext cx="6402340" cy="548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35194" tIns="48260" rIns="48260" bIns="48260" numCol="1" spcCol="1270" rtlCol="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Elementos de un asistente (reconocimiento de voz,  API, </a:t>
          </a:r>
          <a:r>
            <a:rPr lang="es-ES" sz="1900" kern="1200" noProof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etc</a:t>
          </a:r>
          <a:r>
            <a:rPr lang="es-ES" sz="1900" kern="1200" noProof="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404618" y="2741666"/>
        <a:ext cx="6402340" cy="548276"/>
      </dsp:txXfrm>
    </dsp:sp>
    <dsp:sp modelId="{1ACCFD04-5B6A-4383-B03F-BC71C370F73E}">
      <dsp:nvSpPr>
        <dsp:cNvPr id="0" name=""/>
        <dsp:cNvSpPr/>
      </dsp:nvSpPr>
      <dsp:spPr>
        <a:xfrm>
          <a:off x="61946" y="2673131"/>
          <a:ext cx="685345" cy="6853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18/06/2025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9531-9071-9C12-5EA2-0E7A9607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BCAD4B-0974-0D70-5AC8-58E44EAF3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306DCF9-A2D8-A833-CD49-7BE543777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CF3054-D173-D142-5E8F-12091261A2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8716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483A-0786-7FFE-8EB0-D8C0436BC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E7266FB-A5D4-2EE5-FF12-E18C95FF9A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424643F-3E48-7679-1E17-EDE265068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6F8853-5C19-FAEC-F9A5-1EE2134C5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5899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482F2-89E5-0A57-58E1-B82F9A29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A6CC0D8-D5FF-3F37-14D9-A87462492C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DD9584A-7C6B-6016-BF0C-DCC24F78F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4B0DEEF-395A-2592-588B-DCE2C755F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2520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3B2B-2835-7C90-B65F-4C9928F3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5772C87-ACF6-D72E-BBF7-E6B6B1E192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66700B3-AC7E-E272-72C2-580F567CA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22D49C-8412-9E16-5E1B-C2E738578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04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0BC26-0EBA-620D-DFA4-F80DDFC78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97263E-A9E0-D860-1F67-0ABB4F295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E0CC57F-587F-71BA-CBD9-5109A772A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65CBD0-6763-D005-8CEE-E8CA8C39AC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365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18/06/2025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fin de grado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es-ES" sz="3200" dirty="0">
                <a:solidFill>
                  <a:srgbClr val="7CEB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ASISTENTE VIRTUAL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Leandro Carbajo Méndez</a:t>
            </a:r>
          </a:p>
          <a:p>
            <a:pPr rtl="0"/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2º DAM</a:t>
            </a:r>
          </a:p>
          <a:p>
            <a:pPr rtl="0"/>
            <a:r>
              <a:rPr lang="es-E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IES DELGADO HERNÁNDEZ </a:t>
            </a:r>
          </a:p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pic>
        <p:nvPicPr>
          <p:cNvPr id="6" name="Imagen 5" descr="Un dibujo de una caricatura&#10;&#10;El contenido generado por IA puede ser incorrecto.">
            <a:extLst>
              <a:ext uri="{FF2B5EF4-FFF2-40B4-BE49-F238E27FC236}">
                <a16:creationId xmlns:a16="http://schemas.microsoft.com/office/drawing/2014/main" id="{6D950D8E-1D50-2A4D-83D7-399BD21E5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1917" y="4801767"/>
            <a:ext cx="1872800" cy="127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E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tecnología USADAS</a:t>
            </a:r>
          </a:p>
        </p:txBody>
      </p:sp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B5C69417-E472-C186-74C6-BE35D289A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272" y="1681631"/>
            <a:ext cx="1896657" cy="118541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B36DE4-5703-E24C-279A-F3F34FD67313}"/>
              </a:ext>
            </a:extLst>
          </p:cNvPr>
          <p:cNvSpPr txBox="1"/>
          <p:nvPr/>
        </p:nvSpPr>
        <p:spPr>
          <a:xfrm>
            <a:off x="1033228" y="1130543"/>
            <a:ext cx="244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1.- Base del proyecto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C06B41B-6D93-D0AE-8B68-EB96C444B840}"/>
              </a:ext>
            </a:extLst>
          </p:cNvPr>
          <p:cNvSpPr txBox="1"/>
          <p:nvPr/>
        </p:nvSpPr>
        <p:spPr>
          <a:xfrm>
            <a:off x="4508801" y="992044"/>
            <a:ext cx="24423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2.- Base de datos o relacionado a ello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33C999-27EC-104A-D860-C63504D1ACAF}"/>
              </a:ext>
            </a:extLst>
          </p:cNvPr>
          <p:cNvSpPr txBox="1"/>
          <p:nvPr/>
        </p:nvSpPr>
        <p:spPr>
          <a:xfrm>
            <a:off x="8407550" y="1130543"/>
            <a:ext cx="2442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3.- Base del proyecto </a:t>
            </a:r>
          </a:p>
        </p:txBody>
      </p:sp>
      <p:pic>
        <p:nvPicPr>
          <p:cNvPr id="15" name="Imagen 1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C05D5EF5-B659-C740-D30E-72AC83212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714" y="1782480"/>
            <a:ext cx="1682916" cy="1240828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319C94C-463E-ADC7-50EC-598ED5A18E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937" y="3274601"/>
            <a:ext cx="2280469" cy="479302"/>
          </a:xfrm>
          <a:prstGeom prst="rect">
            <a:avLst/>
          </a:prstGeom>
        </p:spPr>
      </p:pic>
      <p:pic>
        <p:nvPicPr>
          <p:cNvPr id="19" name="Imagen 18" descr="Logotipo&#10;&#10;El contenido generado por IA puede ser incorrecto.">
            <a:extLst>
              <a:ext uri="{FF2B5EF4-FFF2-40B4-BE49-F238E27FC236}">
                <a16:creationId xmlns:a16="http://schemas.microsoft.com/office/drawing/2014/main" id="{A7F9C409-B721-9EFD-A13B-D69640A352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294" y="3886056"/>
            <a:ext cx="1497754" cy="996007"/>
          </a:xfrm>
          <a:prstGeom prst="rect">
            <a:avLst/>
          </a:prstGeom>
        </p:spPr>
      </p:pic>
      <p:pic>
        <p:nvPicPr>
          <p:cNvPr id="21" name="Imagen 20" descr="Icono&#10;&#10;El contenido generado por IA puede ser incorrecto.">
            <a:extLst>
              <a:ext uri="{FF2B5EF4-FFF2-40B4-BE49-F238E27FC236}">
                <a16:creationId xmlns:a16="http://schemas.microsoft.com/office/drawing/2014/main" id="{7C7C1880-730C-01AE-7262-1F7FDB7058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2969" y="1891071"/>
            <a:ext cx="1798334" cy="949989"/>
          </a:xfrm>
          <a:prstGeom prst="rect">
            <a:avLst/>
          </a:prstGeom>
        </p:spPr>
      </p:pic>
      <p:pic>
        <p:nvPicPr>
          <p:cNvPr id="23" name="Imagen 22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84806D20-9B4B-1E75-D97A-C3CC70023D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9067" y="3352970"/>
            <a:ext cx="2426137" cy="1139154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B2A2D45-2862-10B9-94AA-4C6B7E13FC02}"/>
              </a:ext>
            </a:extLst>
          </p:cNvPr>
          <p:cNvSpPr txBox="1"/>
          <p:nvPr/>
        </p:nvSpPr>
        <p:spPr>
          <a:xfrm>
            <a:off x="1090506" y="3256812"/>
            <a:ext cx="22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Librerías de Python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80BD3D4-E679-2A20-6D7C-2F940D1D7771}"/>
              </a:ext>
            </a:extLst>
          </p:cNvPr>
          <p:cNvSpPr txBox="1"/>
          <p:nvPr/>
        </p:nvSpPr>
        <p:spPr>
          <a:xfrm>
            <a:off x="1033228" y="4199393"/>
            <a:ext cx="228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 terceros</a:t>
            </a: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193" y="2472050"/>
            <a:ext cx="3990807" cy="2667961"/>
          </a:xfrm>
        </p:spPr>
      </p:pic>
      <p:pic>
        <p:nvPicPr>
          <p:cNvPr id="6" name="Imagen 5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AB52168D-093E-86CE-209C-FC264397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465" y="2379507"/>
            <a:ext cx="7083741" cy="319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ED69DD-9B4F-F878-AFC6-5A9EF3CCB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268D4-812C-DC3B-F7AD-FC58FA67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Diversos diagramas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D41CCB5-BE37-4160-7B7A-19F258FEA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4" y="2356262"/>
            <a:ext cx="5514806" cy="310207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6FFBBF3-CFE1-EBAC-4274-C79796A94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5674" y="2356262"/>
            <a:ext cx="5514806" cy="310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6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84B6F-D4DF-BE64-8E3D-D8F6C0DFB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870CC-F226-D848-20DD-A774990BD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Diversos diagramas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462D451-84B7-B591-BD3B-CB01CA8C9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876" y="2124163"/>
            <a:ext cx="7596247" cy="42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73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 dirty="0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Pilares de mi aplicación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661874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CA190-DBF5-B8E8-663C-67749B829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DF2D7-97CA-E41A-686A-C5112D03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PILARES de MI Aplicación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67E718C-E08C-5091-9AD2-A3EF1DD2DD61}"/>
              </a:ext>
            </a:extLst>
          </p:cNvPr>
          <p:cNvSpPr txBox="1"/>
          <p:nvPr/>
        </p:nvSpPr>
        <p:spPr>
          <a:xfrm>
            <a:off x="1205681" y="2551837"/>
            <a:ext cx="26141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s-ES" sz="1800" i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PATTERN</a:t>
            </a:r>
          </a:p>
          <a:p>
            <a:pPr lvl="0"/>
            <a:endParaRPr lang="es-E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s-ES" sz="1800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Usado para los comandos teniendo una base común </a:t>
            </a:r>
          </a:p>
          <a:p>
            <a:pPr lvl="0"/>
            <a:endParaRPr lang="es-ES" dirty="0">
              <a:latin typeface="Algerian" panose="04020705040A02060702" pitchFamily="8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31DF549-22BE-BDC3-9CA8-311C016ECE83}"/>
              </a:ext>
            </a:extLst>
          </p:cNvPr>
          <p:cNvSpPr txBox="1"/>
          <p:nvPr/>
        </p:nvSpPr>
        <p:spPr>
          <a:xfrm>
            <a:off x="1205681" y="4764293"/>
            <a:ext cx="35543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0000"/>
              </a:lnSpc>
            </a:pPr>
            <a:r>
              <a:rPr lang="es-ES" i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CARGA DINÁMICA</a:t>
            </a:r>
          </a:p>
          <a:p>
            <a:pPr lvl="0" rtl="0">
              <a:lnSpc>
                <a:spcPct val="100000"/>
              </a:lnSpc>
            </a:pPr>
            <a:endParaRPr lang="es-E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i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carga los comandos de forma dinámica  a través de varias librerías 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D7464A2-716A-88CE-E0AE-08567E099D75}"/>
              </a:ext>
            </a:extLst>
          </p:cNvPr>
          <p:cNvSpPr txBox="1"/>
          <p:nvPr/>
        </p:nvSpPr>
        <p:spPr>
          <a:xfrm>
            <a:off x="5305733" y="2551837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>
              <a:lnSpc>
                <a:spcPct val="100000"/>
              </a:lnSpc>
            </a:pPr>
            <a:r>
              <a:rPr lang="es-ES" i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SINCRONIZACIÓN LABIAL</a:t>
            </a:r>
          </a:p>
          <a:p>
            <a:pPr lvl="0" rtl="0">
              <a:lnSpc>
                <a:spcPct val="100000"/>
              </a:lnSpc>
            </a:pP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hilos entre la voz y la interfaz buscando una sincronización entre ambos.</a:t>
            </a:r>
          </a:p>
          <a:p>
            <a:pPr marL="285750" lvl="0" indent="-285750" rtl="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Movilidad de la interfaz en referencia al texto descrito</a:t>
            </a:r>
            <a:endParaRPr lang="es-ES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413EC90-CCAE-9303-D872-3F8B7FB358B0}"/>
              </a:ext>
            </a:extLst>
          </p:cNvPr>
          <p:cNvSpPr txBox="1"/>
          <p:nvPr/>
        </p:nvSpPr>
        <p:spPr>
          <a:xfrm>
            <a:off x="5305733" y="4764293"/>
            <a:ext cx="6098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es-ES" i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ELEMENTOS DE UN ASISTENTE</a:t>
            </a:r>
          </a:p>
          <a:p>
            <a:pPr lvl="0" rtl="0"/>
            <a:endParaRPr lang="es-E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Reconocimiento de voz, traspaso a escritura, uso de API de terceros, uso de IA locales, </a:t>
            </a:r>
            <a:r>
              <a:rPr lang="es-E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s-ES" i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s-ES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rtl="0">
              <a:buFont typeface="Arial" panose="020B0604020202020204" pitchFamily="34" charset="0"/>
              <a:buChar char="•"/>
            </a:pPr>
            <a:endParaRPr lang="es-ES" i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979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2B0655-F3D7-9F11-8E4B-7E31CEDDB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2E487-8751-725B-07D7-6A67A2A0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carácter Multiplataforma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B22DA2D-DDDB-5FBE-3F98-983EAE9DE2C1}"/>
              </a:ext>
            </a:extLst>
          </p:cNvPr>
          <p:cNvSpPr txBox="1"/>
          <p:nvPr/>
        </p:nvSpPr>
        <p:spPr>
          <a:xfrm>
            <a:off x="1592825" y="2757948"/>
            <a:ext cx="389357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 CON KIVY</a:t>
            </a:r>
          </a:p>
          <a:p>
            <a:endParaRPr lang="es-E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con Python de forma nativa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multiplataforma como dispositivos móviles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de manejar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F12F24-F288-4E68-B65B-E92B16FADCF4}"/>
              </a:ext>
            </a:extLst>
          </p:cNvPr>
          <p:cNvSpPr txBox="1"/>
          <p:nvPr/>
        </p:nvSpPr>
        <p:spPr>
          <a:xfrm>
            <a:off x="6272981" y="2757948"/>
            <a:ext cx="4601497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CONTENERIZAR LAS APLICACIONES</a:t>
            </a:r>
          </a:p>
          <a:p>
            <a:endParaRPr lang="es-ES" sz="2400" i="1" dirty="0"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Externalizar la app a cualquier dispositivo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Poder dividir la app en partes conectadas, como base de datos y </a:t>
            </a:r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4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FEFB13-387A-BDCD-7851-824FC09BB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F547D-6661-C42A-9CB0-1D93CA65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Futuras Mejoras y dificultades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E159B8B-4C23-0CBF-322B-0B062D47043B}"/>
              </a:ext>
            </a:extLst>
          </p:cNvPr>
          <p:cNvSpPr txBox="1"/>
          <p:nvPr/>
        </p:nvSpPr>
        <p:spPr>
          <a:xfrm>
            <a:off x="1302773" y="2760507"/>
            <a:ext cx="4601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MEJORAS</a:t>
            </a:r>
          </a:p>
          <a:p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Externalización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Aumento de comandos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Comportamientos más enfocados a diversos grupos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de terceros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Propias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</a:t>
            </a:r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7DF34-5F85-9016-03B6-5C97B7B00E45}"/>
              </a:ext>
            </a:extLst>
          </p:cNvPr>
          <p:cNvSpPr txBox="1"/>
          <p:nvPr/>
        </p:nvSpPr>
        <p:spPr>
          <a:xfrm>
            <a:off x="6096000" y="2760507"/>
            <a:ext cx="4601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DIFICULTADES</a:t>
            </a:r>
          </a:p>
          <a:p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Interfaz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Diferentes sistemas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API terceras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Externalización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 </a:t>
            </a:r>
            <a:r>
              <a:rPr lang="es-E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endParaRPr lang="es-E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4738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{D82D0DE5-F3CB-4ABF-850E-73D303AAE7A0}tf56390039_win32</Template>
  <TotalTime>221</TotalTime>
  <Words>236</Words>
  <Application>Microsoft Office PowerPoint</Application>
  <PresentationFormat>Panorámica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Algerian</vt:lpstr>
      <vt:lpstr>Arial</vt:lpstr>
      <vt:lpstr>Calibri</vt:lpstr>
      <vt:lpstr>Gill Sans MT</vt:lpstr>
      <vt:lpstr>Times New Roman</vt:lpstr>
      <vt:lpstr>Wingdings 2</vt:lpstr>
      <vt:lpstr>Personalizado</vt:lpstr>
      <vt:lpstr>Proyecto de fin de grado</vt:lpstr>
      <vt:lpstr>tecnología USADAS</vt:lpstr>
      <vt:lpstr>Panorama competitivo</vt:lpstr>
      <vt:lpstr>Diversos diagramas</vt:lpstr>
      <vt:lpstr>Diversos diagramas</vt:lpstr>
      <vt:lpstr>Pilares de mi aplicación</vt:lpstr>
      <vt:lpstr>PILARES de MI Aplicación</vt:lpstr>
      <vt:lpstr>carácter Multiplataforma</vt:lpstr>
      <vt:lpstr>Futuras Mejoras y dificultades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LEANDRO CARBAJO</dc:creator>
  <cp:lastModifiedBy>LEANDRO CARBAJO</cp:lastModifiedBy>
  <cp:revision>13</cp:revision>
  <dcterms:created xsi:type="dcterms:W3CDTF">2025-06-17T10:02:28Z</dcterms:created>
  <dcterms:modified xsi:type="dcterms:W3CDTF">2025-06-18T11:48:18Z</dcterms:modified>
</cp:coreProperties>
</file>