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5688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99C6-8A0D-2E41-8971-39276FA943B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B1A3-C6D6-4A47-9A25-E4B500913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.png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56019"/>
              </p:ext>
            </p:extLst>
          </p:nvPr>
        </p:nvGraphicFramePr>
        <p:xfrm>
          <a:off x="2069014" y="89130"/>
          <a:ext cx="594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5943600" imgH="1790700" progId="Word.Document.12">
                  <p:embed/>
                </p:oleObj>
              </mc:Choice>
              <mc:Fallback>
                <p:oleObj name="Document" r:id="rId3" imgW="5943600" imgH="179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9014" y="89130"/>
                        <a:ext cx="594360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2264" y="1961101"/>
            <a:ext cx="2571486" cy="2571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Box 22"/>
          <p:cNvSpPr txBox="1"/>
          <p:nvPr/>
        </p:nvSpPr>
        <p:spPr>
          <a:xfrm>
            <a:off x="3832140" y="4615762"/>
            <a:ext cx="2628900" cy="183559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effectLst/>
                <a:latin typeface="Times New Roman"/>
                <a:ea typeface="ＭＳ 明朝"/>
              </a:rPr>
              <a:t>Figure 3: </a:t>
            </a:r>
            <a:r>
              <a:rPr lang="en-US" sz="1200" dirty="0" smtClean="0">
                <a:effectLst/>
                <a:latin typeface="Times New Roman"/>
                <a:ea typeface="ＭＳ 明朝"/>
              </a:rPr>
              <a:t>PC loadings of a PCA including all branch measurements (a). Site average trait PC1 scores are strongly related to site moisture availability across eight tree species (b). Species abbreviations as in Fig. 1. PET = potential evapotranspiration, PPT = precipitation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7" name="Text Box 11"/>
          <p:cNvSpPr txBox="1"/>
          <p:nvPr/>
        </p:nvSpPr>
        <p:spPr>
          <a:xfrm>
            <a:off x="3603540" y="270270"/>
            <a:ext cx="457200" cy="3428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Arial"/>
                <a:ea typeface="ＭＳ 明朝"/>
              </a:rPr>
              <a:t>a)</a:t>
            </a:r>
            <a:endParaRPr lang="en-US" sz="1200">
              <a:effectLst/>
              <a:latin typeface="Times New Roman"/>
              <a:ea typeface="ＭＳ 明朝"/>
            </a:endParaRPr>
          </a:p>
        </p:txBody>
      </p:sp>
      <p:sp>
        <p:nvSpPr>
          <p:cNvPr id="8" name="Text Box 12"/>
          <p:cNvSpPr txBox="1"/>
          <p:nvPr/>
        </p:nvSpPr>
        <p:spPr>
          <a:xfrm>
            <a:off x="3603540" y="1879830"/>
            <a:ext cx="457200" cy="3428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Arial"/>
                <a:ea typeface="ＭＳ 明朝"/>
              </a:rPr>
              <a:t>b)</a:t>
            </a:r>
            <a:endParaRPr lang="en-US" sz="1200">
              <a:effectLst/>
              <a:latin typeface="Times New Roman"/>
              <a:ea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3698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39230"/>
              </p:ext>
            </p:extLst>
          </p:nvPr>
        </p:nvGraphicFramePr>
        <p:xfrm>
          <a:off x="2069014" y="89130"/>
          <a:ext cx="594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5943600" imgH="1790700" progId="Word.Document.12">
                  <p:embed/>
                </p:oleObj>
              </mc:Choice>
              <mc:Fallback>
                <p:oleObj name="Document" r:id="rId3" imgW="5943600" imgH="179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9014" y="89130"/>
                        <a:ext cx="5943600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2264" y="1961101"/>
            <a:ext cx="2571486" cy="2571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11"/>
          <p:cNvSpPr txBox="1"/>
          <p:nvPr/>
        </p:nvSpPr>
        <p:spPr>
          <a:xfrm>
            <a:off x="3603540" y="270270"/>
            <a:ext cx="457200" cy="3428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Arial"/>
                <a:ea typeface="ＭＳ 明朝"/>
              </a:rPr>
              <a:t>a)</a:t>
            </a:r>
            <a:endParaRPr lang="en-US" sz="1200" dirty="0">
              <a:effectLst/>
              <a:latin typeface="Times New Roman"/>
              <a:ea typeface="ＭＳ 明朝"/>
            </a:endParaRPr>
          </a:p>
        </p:txBody>
      </p:sp>
      <p:sp>
        <p:nvSpPr>
          <p:cNvPr id="8" name="Text Box 12"/>
          <p:cNvSpPr txBox="1"/>
          <p:nvPr/>
        </p:nvSpPr>
        <p:spPr>
          <a:xfrm>
            <a:off x="3603540" y="1879830"/>
            <a:ext cx="457200" cy="3428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Arial"/>
                <a:ea typeface="ＭＳ 明朝"/>
              </a:rPr>
              <a:t>b)</a:t>
            </a:r>
            <a:endParaRPr lang="en-US" sz="1200">
              <a:effectLst/>
              <a:latin typeface="Times New Roman"/>
              <a:ea typeface="ＭＳ 明朝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8150" y="1961101"/>
            <a:ext cx="292100" cy="115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21738</TotalTime>
  <Words>60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Leander Love-Anderegg</dc:creator>
  <cp:lastModifiedBy>Leander Love-Anderegg</cp:lastModifiedBy>
  <cp:revision>10</cp:revision>
  <dcterms:created xsi:type="dcterms:W3CDTF">2020-02-04T18:54:36Z</dcterms:created>
  <dcterms:modified xsi:type="dcterms:W3CDTF">2020-07-01T19:04:02Z</dcterms:modified>
</cp:coreProperties>
</file>