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4392" y="22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863-DFF1-4F40-81AF-17BB1B93272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6364-8CFD-4B40-B7DB-C3ABB466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9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863-DFF1-4F40-81AF-17BB1B93272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6364-8CFD-4B40-B7DB-C3ABB466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863-DFF1-4F40-81AF-17BB1B93272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6364-8CFD-4B40-B7DB-C3ABB466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863-DFF1-4F40-81AF-17BB1B93272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6364-8CFD-4B40-B7DB-C3ABB466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8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863-DFF1-4F40-81AF-17BB1B93272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6364-8CFD-4B40-B7DB-C3ABB466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1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863-DFF1-4F40-81AF-17BB1B93272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6364-8CFD-4B40-B7DB-C3ABB466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863-DFF1-4F40-81AF-17BB1B93272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6364-8CFD-4B40-B7DB-C3ABB466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863-DFF1-4F40-81AF-17BB1B93272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6364-8CFD-4B40-B7DB-C3ABB466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863-DFF1-4F40-81AF-17BB1B93272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6364-8CFD-4B40-B7DB-C3ABB466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863-DFF1-4F40-81AF-17BB1B93272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6364-8CFD-4B40-B7DB-C3ABB466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863-DFF1-4F40-81AF-17BB1B93272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6364-8CFD-4B40-B7DB-C3ABB466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863-DFF1-4F40-81AF-17BB1B93272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6364-8CFD-4B40-B7DB-C3ABB466E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stralia_MapTest_simple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677" t="21909" r="26642" b="34803"/>
          <a:stretch/>
        </p:blipFill>
        <p:spPr>
          <a:xfrm>
            <a:off x="7046047" y="20563582"/>
            <a:ext cx="6174302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55"/>
          <a:stretch/>
        </p:blipFill>
        <p:spPr>
          <a:xfrm>
            <a:off x="3634688" y="20424267"/>
            <a:ext cx="4097160" cy="4550153"/>
          </a:xfrm>
          <a:prstGeom prst="rect">
            <a:avLst/>
          </a:prstGeom>
        </p:spPr>
      </p:pic>
      <p:grpSp>
        <p:nvGrpSpPr>
          <p:cNvPr id="266" name="Group 265"/>
          <p:cNvGrpSpPr/>
          <p:nvPr/>
        </p:nvGrpSpPr>
        <p:grpSpPr>
          <a:xfrm>
            <a:off x="7046047" y="21706582"/>
            <a:ext cx="1752600" cy="2743200"/>
            <a:chOff x="7046047" y="21706582"/>
            <a:chExt cx="1752600" cy="27432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046047" y="21706582"/>
              <a:ext cx="685800" cy="1447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046047" y="24297382"/>
              <a:ext cx="685800" cy="152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7731847" y="23154382"/>
              <a:ext cx="1066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7731847" y="23154382"/>
              <a:ext cx="0" cy="1295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731847" y="24449782"/>
              <a:ext cx="1066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8798647" y="23154382"/>
              <a:ext cx="0" cy="1295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3" name="Straight Connector 12"/>
          <p:cNvCxnSpPr/>
          <p:nvPr/>
        </p:nvCxnSpPr>
        <p:spPr bwMode="auto">
          <a:xfrm flipH="1" flipV="1">
            <a:off x="3159847" y="22011382"/>
            <a:ext cx="2133600" cy="914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868362" y="21249382"/>
            <a:ext cx="20087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Chaparral Pro"/>
                <a:cs typeface="Chaparral Pro"/>
              </a:rPr>
              <a:t>4-5 Sites </a:t>
            </a:r>
          </a:p>
          <a:p>
            <a:pPr algn="ctr"/>
            <a:r>
              <a:rPr lang="en-US" sz="3200" dirty="0" smtClean="0">
                <a:latin typeface="Chaparral Pro"/>
                <a:cs typeface="Chaparral Pro"/>
              </a:rPr>
              <a:t>per species</a:t>
            </a:r>
            <a:endParaRPr lang="en-US" sz="3200" dirty="0">
              <a:latin typeface="Chaparral Pro"/>
              <a:cs typeface="Chaparral Pro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1026247" y="22392382"/>
            <a:ext cx="685800" cy="10668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1712047" y="22392382"/>
            <a:ext cx="0" cy="10668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H="1" flipV="1">
            <a:off x="1712047" y="22392382"/>
            <a:ext cx="685800" cy="10668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981606" y="23524964"/>
            <a:ext cx="14670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Chaparral Pro"/>
                <a:cs typeface="Chaparral Pro"/>
              </a:rPr>
              <a:t>3 Plots </a:t>
            </a:r>
          </a:p>
          <a:p>
            <a:pPr algn="ctr"/>
            <a:r>
              <a:rPr lang="en-US" sz="3200" dirty="0" smtClean="0">
                <a:latin typeface="Chaparral Pro"/>
                <a:cs typeface="Chaparral Pro"/>
              </a:rPr>
              <a:t>per site</a:t>
            </a:r>
            <a:endParaRPr lang="en-US" sz="3200" dirty="0">
              <a:latin typeface="Chaparral Pro"/>
              <a:cs typeface="Chaparral Pro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 flipV="1">
            <a:off x="3159847" y="22011382"/>
            <a:ext cx="2286000" cy="1600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 flipV="1">
            <a:off x="3159847" y="22011382"/>
            <a:ext cx="2209800" cy="6858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H="1" flipV="1">
            <a:off x="3159847" y="22011382"/>
            <a:ext cx="2590800" cy="533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1864447" y="24449782"/>
            <a:ext cx="1371600" cy="1066800"/>
            <a:chOff x="563562" y="23469600"/>
            <a:chExt cx="1371600" cy="1066800"/>
          </a:xfrm>
        </p:grpSpPr>
        <p:cxnSp>
          <p:nvCxnSpPr>
            <p:cNvPr id="23" name="Straight Connector 22"/>
            <p:cNvCxnSpPr/>
            <p:nvPr/>
          </p:nvCxnSpPr>
          <p:spPr bwMode="auto">
            <a:xfrm flipV="1">
              <a:off x="563562" y="23469600"/>
              <a:ext cx="685800" cy="10668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 flipV="1">
              <a:off x="1249362" y="23469600"/>
              <a:ext cx="0" cy="10668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 flipV="1">
              <a:off x="1249362" y="23469600"/>
              <a:ext cx="685800" cy="10668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 flipV="1">
              <a:off x="868362" y="23545800"/>
              <a:ext cx="381000" cy="990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 flipV="1">
              <a:off x="1249362" y="23469600"/>
              <a:ext cx="381000" cy="10668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1331047" y="25592782"/>
            <a:ext cx="26703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Chaparral Pro"/>
                <a:cs typeface="Chaparral Pro"/>
              </a:rPr>
              <a:t>5</a:t>
            </a:r>
            <a:r>
              <a:rPr lang="en-US" sz="3200" b="1" dirty="0" smtClean="0">
                <a:latin typeface="Chaparral Pro"/>
                <a:cs typeface="Chaparral Pro"/>
              </a:rPr>
              <a:t> Individuals </a:t>
            </a:r>
          </a:p>
          <a:p>
            <a:pPr algn="ctr"/>
            <a:r>
              <a:rPr lang="en-US" sz="3200" dirty="0" smtClean="0">
                <a:latin typeface="Chaparral Pro"/>
                <a:cs typeface="Chaparral Pro"/>
              </a:rPr>
              <a:t>per plot</a:t>
            </a:r>
            <a:endParaRPr lang="en-US" sz="3200" dirty="0">
              <a:latin typeface="Chaparral Pro"/>
              <a:cs typeface="Chaparral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1647" y="27802582"/>
            <a:ext cx="26256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Chaparral Pro"/>
                <a:cs typeface="Chaparral Pro"/>
              </a:rPr>
              <a:t>3 Branches </a:t>
            </a:r>
          </a:p>
          <a:p>
            <a:pPr algn="ctr"/>
            <a:r>
              <a:rPr lang="en-US" sz="3200" dirty="0" smtClean="0">
                <a:latin typeface="Chaparral Pro"/>
                <a:cs typeface="Chaparral Pro"/>
              </a:rPr>
              <a:t>per Individual</a:t>
            </a:r>
            <a:endParaRPr lang="en-US" sz="3200" dirty="0">
              <a:latin typeface="Chaparral Pro"/>
              <a:cs typeface="Chaparral Pro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36047" y="26659582"/>
            <a:ext cx="762000" cy="1066800"/>
            <a:chOff x="1782762" y="25755600"/>
            <a:chExt cx="762000" cy="1066800"/>
          </a:xfrm>
        </p:grpSpPr>
        <p:cxnSp>
          <p:nvCxnSpPr>
            <p:cNvPr id="31" name="Straight Connector 30"/>
            <p:cNvCxnSpPr/>
            <p:nvPr/>
          </p:nvCxnSpPr>
          <p:spPr bwMode="auto">
            <a:xfrm flipV="1">
              <a:off x="1782762" y="25755600"/>
              <a:ext cx="381000" cy="10668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2163762" y="25755600"/>
              <a:ext cx="0" cy="10668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 flipV="1">
              <a:off x="2163762" y="25755600"/>
              <a:ext cx="381000" cy="10668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4" name="TextBox 33"/>
          <p:cNvSpPr txBox="1"/>
          <p:nvPr/>
        </p:nvSpPr>
        <p:spPr>
          <a:xfrm>
            <a:off x="9292513" y="22011382"/>
            <a:ext cx="2249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Chaparral Pro"/>
                <a:cs typeface="Chaparral Pro"/>
              </a:rPr>
              <a:t>8 Species </a:t>
            </a:r>
          </a:p>
          <a:p>
            <a:pPr algn="ctr"/>
            <a:r>
              <a:rPr lang="en-US" sz="3200" dirty="0" smtClean="0">
                <a:latin typeface="Chaparral Pro"/>
                <a:cs typeface="Chaparral Pro"/>
              </a:rPr>
              <a:t>in Tasmania </a:t>
            </a:r>
          </a:p>
          <a:p>
            <a:pPr algn="ctr"/>
            <a:r>
              <a:rPr lang="en-US" sz="3200" dirty="0" smtClean="0">
                <a:latin typeface="Chaparral Pro"/>
                <a:cs typeface="Chaparral Pro"/>
              </a:rPr>
              <a:t>and WA</a:t>
            </a:r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4" b="4892"/>
          <a:stretch/>
        </p:blipFill>
        <p:spPr>
          <a:xfrm>
            <a:off x="6598412" y="24872817"/>
            <a:ext cx="4550153" cy="4045284"/>
          </a:xfrm>
          <a:prstGeom prst="rect">
            <a:avLst/>
          </a:prstGeom>
        </p:spPr>
      </p:pic>
      <p:grpSp>
        <p:nvGrpSpPr>
          <p:cNvPr id="267" name="Group 266"/>
          <p:cNvGrpSpPr/>
          <p:nvPr/>
        </p:nvGrpSpPr>
        <p:grpSpPr>
          <a:xfrm>
            <a:off x="10143068" y="24813856"/>
            <a:ext cx="1828800" cy="3642612"/>
            <a:chOff x="6128764" y="23154382"/>
            <a:chExt cx="2669883" cy="6556730"/>
          </a:xfrm>
        </p:grpSpPr>
        <p:cxnSp>
          <p:nvCxnSpPr>
            <p:cNvPr id="268" name="Straight Connector 267"/>
            <p:cNvCxnSpPr/>
            <p:nvPr/>
          </p:nvCxnSpPr>
          <p:spPr bwMode="auto">
            <a:xfrm flipV="1">
              <a:off x="6128764" y="23154384"/>
              <a:ext cx="1603083" cy="1938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9" name="Straight Connector 268"/>
            <p:cNvCxnSpPr/>
            <p:nvPr/>
          </p:nvCxnSpPr>
          <p:spPr bwMode="auto">
            <a:xfrm flipV="1">
              <a:off x="6128764" y="24449783"/>
              <a:ext cx="1603083" cy="526132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0" name="Straight Connector 269"/>
            <p:cNvCxnSpPr/>
            <p:nvPr/>
          </p:nvCxnSpPr>
          <p:spPr bwMode="auto">
            <a:xfrm>
              <a:off x="7731847" y="23154382"/>
              <a:ext cx="1066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1" name="Straight Connector 270"/>
            <p:cNvCxnSpPr/>
            <p:nvPr/>
          </p:nvCxnSpPr>
          <p:spPr bwMode="auto">
            <a:xfrm flipV="1">
              <a:off x="7731847" y="23154382"/>
              <a:ext cx="0" cy="1295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2" name="Straight Connector 271"/>
            <p:cNvCxnSpPr/>
            <p:nvPr/>
          </p:nvCxnSpPr>
          <p:spPr bwMode="auto">
            <a:xfrm>
              <a:off x="7731847" y="24449782"/>
              <a:ext cx="1066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3" name="Straight Connector 272"/>
            <p:cNvCxnSpPr/>
            <p:nvPr/>
          </p:nvCxnSpPr>
          <p:spPr bwMode="auto">
            <a:xfrm flipV="1">
              <a:off x="8798647" y="23154382"/>
              <a:ext cx="0" cy="1295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638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Leander Love-Anderegg</dc:creator>
  <cp:lastModifiedBy>Leander Love-Anderegg</cp:lastModifiedBy>
  <cp:revision>2</cp:revision>
  <dcterms:created xsi:type="dcterms:W3CDTF">2020-05-28T20:43:40Z</dcterms:created>
  <dcterms:modified xsi:type="dcterms:W3CDTF">2020-05-28T20:56:47Z</dcterms:modified>
</cp:coreProperties>
</file>