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715" autoAdjust="0"/>
  </p:normalViewPr>
  <p:slideViewPr>
    <p:cSldViewPr snapToGrid="0" snapToObjects="1">
      <p:cViewPr varScale="1">
        <p:scale>
          <a:sx n="97" d="100"/>
          <a:sy n="97" d="100"/>
        </p:scale>
        <p:origin x="1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SHIFT 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Indra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10/27/2022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RWC vs. MPa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LFM x </a:t>
            </a:r>
            <a:r>
              <a:rPr dirty="0" err="1"/>
              <a:t>MPa</a:t>
            </a:r>
            <a:r>
              <a:rPr dirty="0"/>
              <a:t>, year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LFM x MPa, year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LFM year 1 vs. year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#SHIFT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Leaf water 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Removed 2123 rows containing missing values (geom_point).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Relative water 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Reminder: RWC is combination of LWC and SWC, where:</a:t>
            </a:r>
          </a:p>
          <a:p>
            <a:pPr marL="0" lvl="0" indent="0">
              <a:buNone/>
            </a:pPr>
            <a:r>
              <a:rPr dirty="0"/>
              <a:t>SWC = g water/g dry after 2 hour rehydration (mean per tree/time of day/week) LWC = g water/g dry (mean per tree/time of day/week)</a:t>
            </a:r>
            <a:endParaRPr lang="en-US" dirty="0"/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RWC x LWC: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exploration_ppt_IB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SHIFT Sampling</vt:lpstr>
      <vt:lpstr>PowerPoint Presentation</vt:lpstr>
      <vt:lpstr>Leaf water content:</vt:lpstr>
      <vt:lpstr>PowerPoint Presentation</vt:lpstr>
      <vt:lpstr>PowerPoint Presentation</vt:lpstr>
      <vt:lpstr>PowerPoint Presentation</vt:lpstr>
      <vt:lpstr>PowerPoint Presentation</vt:lpstr>
      <vt:lpstr>Relative water 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Sampling</dc:title>
  <dc:creator>Indra</dc:creator>
  <cp:keywords/>
  <cp:lastModifiedBy>Indra Boving</cp:lastModifiedBy>
  <cp:revision>1</cp:revision>
  <dcterms:created xsi:type="dcterms:W3CDTF">2022-10-27T13:29:27Z</dcterms:created>
  <dcterms:modified xsi:type="dcterms:W3CDTF">2022-10-27T13:31:26Z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10/27/2022</vt:lpwstr>
  </property>
  <property fmtid="{D5CDD505-2E9C-101B-9397-08002B2CF9AE}" pid="3" name="output">
    <vt:lpwstr>powerpoint_presentation</vt:lpwstr>
  </property>
</Properties>
</file>