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7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B021-E4F4-FF48-9EC5-446EF70F2AB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DA69-4C24-1741-9111-074B974A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PO_CMD_individua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  <p:pic>
        <p:nvPicPr>
          <p:cNvPr id="8" name="Picture 7" descr="PIPO_CMDS_slopesmall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04" y="1617204"/>
            <a:ext cx="935496" cy="9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 Love-Anderegg</dc:creator>
  <cp:lastModifiedBy>Leander Love-Anderegg</cp:lastModifiedBy>
  <cp:revision>2</cp:revision>
  <dcterms:created xsi:type="dcterms:W3CDTF">2014-03-06T19:17:47Z</dcterms:created>
  <dcterms:modified xsi:type="dcterms:W3CDTF">2014-03-06T19:30:58Z</dcterms:modified>
</cp:coreProperties>
</file>