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360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6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1F9D-9DBD-8848-B8D4-8A00BD22D528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F695-604E-394B-BE02-85482C9F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un_Mort_Regen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27" y="50801"/>
            <a:ext cx="6397792" cy="68109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45951" y="4317657"/>
            <a:ext cx="74999" cy="832193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27058" y="4298607"/>
            <a:ext cx="559142" cy="730593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46550" y="4288310"/>
            <a:ext cx="349424" cy="72819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85210" y="4288310"/>
            <a:ext cx="0" cy="293816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74448" y="4301010"/>
            <a:ext cx="440552" cy="784825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45200" y="4294660"/>
            <a:ext cx="450508" cy="85519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16811" y="4292257"/>
            <a:ext cx="98854" cy="793578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93233" y="4320060"/>
            <a:ext cx="0" cy="765775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32272" y="4301010"/>
            <a:ext cx="170248" cy="293816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6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un_Mort_Regen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10" y="144303"/>
            <a:ext cx="6397792" cy="659464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338001" y="4019379"/>
            <a:ext cx="127000" cy="419100"/>
          </a:xfrm>
          <a:prstGeom prst="line">
            <a:avLst/>
          </a:prstGeom>
          <a:ln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22308" y="4000157"/>
            <a:ext cx="571842" cy="438322"/>
          </a:xfrm>
          <a:prstGeom prst="line">
            <a:avLst/>
          </a:prstGeom>
          <a:ln cap="rnd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077730" y="4243860"/>
            <a:ext cx="462693" cy="966572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90530" y="4243860"/>
            <a:ext cx="0" cy="293816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8098" y="4243860"/>
            <a:ext cx="587632" cy="1021491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61676" y="4243860"/>
            <a:ext cx="503881" cy="1241167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16811" y="4228757"/>
            <a:ext cx="98854" cy="1036594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93233" y="4243860"/>
            <a:ext cx="52172" cy="1179383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001" y="4432300"/>
            <a:ext cx="1529149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65001" y="4438479"/>
            <a:ext cx="0" cy="171621"/>
          </a:xfrm>
          <a:prstGeom prst="line">
            <a:avLst/>
          </a:prstGeom>
          <a:ln cap="flat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01530" y="4438479"/>
            <a:ext cx="0" cy="171621"/>
          </a:xfrm>
          <a:prstGeom prst="line">
            <a:avLst/>
          </a:prstGeom>
          <a:ln cap="flat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24100" y="4006850"/>
            <a:ext cx="1670050" cy="425450"/>
          </a:xfrm>
          <a:custGeom>
            <a:avLst/>
            <a:gdLst>
              <a:gd name="connsiteX0" fmla="*/ 0 w 1670050"/>
              <a:gd name="connsiteY0" fmla="*/ 0 h 425450"/>
              <a:gd name="connsiteX1" fmla="*/ 1104900 w 1670050"/>
              <a:gd name="connsiteY1" fmla="*/ 0 h 425450"/>
              <a:gd name="connsiteX2" fmla="*/ 1670050 w 1670050"/>
              <a:gd name="connsiteY2" fmla="*/ 419100 h 425450"/>
              <a:gd name="connsiteX3" fmla="*/ 127000 w 1670050"/>
              <a:gd name="connsiteY3" fmla="*/ 425450 h 425450"/>
              <a:gd name="connsiteX4" fmla="*/ 0 w 1670050"/>
              <a:gd name="connsiteY4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0050" h="425450">
                <a:moveTo>
                  <a:pt x="0" y="0"/>
                </a:moveTo>
                <a:lnTo>
                  <a:pt x="1104900" y="0"/>
                </a:lnTo>
                <a:lnTo>
                  <a:pt x="1670050" y="419100"/>
                </a:lnTo>
                <a:lnTo>
                  <a:pt x="127000" y="42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2474997" y="3941850"/>
            <a:ext cx="1536529" cy="1849350"/>
          </a:xfrm>
          <a:custGeom>
            <a:avLst/>
            <a:gdLst>
              <a:gd name="connsiteX0" fmla="*/ 0 w 1670050"/>
              <a:gd name="connsiteY0" fmla="*/ 0 h 425450"/>
              <a:gd name="connsiteX1" fmla="*/ 1104900 w 1670050"/>
              <a:gd name="connsiteY1" fmla="*/ 0 h 425450"/>
              <a:gd name="connsiteX2" fmla="*/ 1670050 w 1670050"/>
              <a:gd name="connsiteY2" fmla="*/ 419100 h 425450"/>
              <a:gd name="connsiteX3" fmla="*/ 127000 w 1670050"/>
              <a:gd name="connsiteY3" fmla="*/ 425450 h 425450"/>
              <a:gd name="connsiteX4" fmla="*/ 0 w 1670050"/>
              <a:gd name="connsiteY4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0050" h="425450">
                <a:moveTo>
                  <a:pt x="0" y="0"/>
                </a:moveTo>
                <a:lnTo>
                  <a:pt x="1104900" y="0"/>
                </a:lnTo>
                <a:lnTo>
                  <a:pt x="1670050" y="419100"/>
                </a:lnTo>
                <a:lnTo>
                  <a:pt x="127000" y="42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060111" y="3939928"/>
            <a:ext cx="1695046" cy="1851272"/>
          </a:xfrm>
          <a:custGeom>
            <a:avLst/>
            <a:gdLst>
              <a:gd name="connsiteX0" fmla="*/ 0 w 1705047"/>
              <a:gd name="connsiteY0" fmla="*/ 489991 h 489991"/>
              <a:gd name="connsiteX1" fmla="*/ 320009 w 1705047"/>
              <a:gd name="connsiteY1" fmla="*/ 5000 h 489991"/>
              <a:gd name="connsiteX2" fmla="*/ 1315036 w 1705047"/>
              <a:gd name="connsiteY2" fmla="*/ 0 h 489991"/>
              <a:gd name="connsiteX3" fmla="*/ 1705047 w 1705047"/>
              <a:gd name="connsiteY3" fmla="*/ 454992 h 489991"/>
              <a:gd name="connsiteX4" fmla="*/ 0 w 1705047"/>
              <a:gd name="connsiteY4" fmla="*/ 489991 h 48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047" h="489991">
                <a:moveTo>
                  <a:pt x="0" y="489991"/>
                </a:moveTo>
                <a:lnTo>
                  <a:pt x="320009" y="5000"/>
                </a:lnTo>
                <a:lnTo>
                  <a:pt x="1315036" y="0"/>
                </a:lnTo>
                <a:lnTo>
                  <a:pt x="1705047" y="454992"/>
                </a:lnTo>
                <a:lnTo>
                  <a:pt x="0" y="48999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850160" y="3939927"/>
            <a:ext cx="1460040" cy="1851273"/>
          </a:xfrm>
          <a:custGeom>
            <a:avLst/>
            <a:gdLst>
              <a:gd name="connsiteX0" fmla="*/ 435012 w 1460040"/>
              <a:gd name="connsiteY0" fmla="*/ 5000 h 464992"/>
              <a:gd name="connsiteX1" fmla="*/ 0 w 1460040"/>
              <a:gd name="connsiteY1" fmla="*/ 459992 h 464992"/>
              <a:gd name="connsiteX2" fmla="*/ 1460040 w 1460040"/>
              <a:gd name="connsiteY2" fmla="*/ 464992 h 464992"/>
              <a:gd name="connsiteX3" fmla="*/ 1405038 w 1460040"/>
              <a:gd name="connsiteY3" fmla="*/ 0 h 464992"/>
              <a:gd name="connsiteX4" fmla="*/ 435012 w 1460040"/>
              <a:gd name="connsiteY4" fmla="*/ 5000 h 4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040" h="464992">
                <a:moveTo>
                  <a:pt x="435012" y="5000"/>
                </a:moveTo>
                <a:lnTo>
                  <a:pt x="0" y="459992"/>
                </a:lnTo>
                <a:lnTo>
                  <a:pt x="1460040" y="464992"/>
                </a:lnTo>
                <a:lnTo>
                  <a:pt x="1405038" y="0"/>
                </a:lnTo>
                <a:lnTo>
                  <a:pt x="435012" y="5000"/>
                </a:lnTo>
                <a:close/>
              </a:path>
            </a:pathLst>
          </a:cu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bun_Mort_Regen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8300"/>
            <a:ext cx="5943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441220" y="3938608"/>
            <a:ext cx="1566336" cy="1819840"/>
          </a:xfrm>
          <a:custGeom>
            <a:avLst/>
            <a:gdLst>
              <a:gd name="connsiteX0" fmla="*/ 0 w 1530350"/>
              <a:gd name="connsiteY0" fmla="*/ 0 h 1816100"/>
              <a:gd name="connsiteX1" fmla="*/ 1016000 w 1530350"/>
              <a:gd name="connsiteY1" fmla="*/ 0 h 1816100"/>
              <a:gd name="connsiteX2" fmla="*/ 1530350 w 1530350"/>
              <a:gd name="connsiteY2" fmla="*/ 1809750 h 1816100"/>
              <a:gd name="connsiteX3" fmla="*/ 114300 w 1530350"/>
              <a:gd name="connsiteY3" fmla="*/ 1816100 h 1816100"/>
              <a:gd name="connsiteX4" fmla="*/ 0 w 1530350"/>
              <a:gd name="connsiteY4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350" h="1816100">
                <a:moveTo>
                  <a:pt x="0" y="0"/>
                </a:moveTo>
                <a:lnTo>
                  <a:pt x="1016000" y="0"/>
                </a:lnTo>
                <a:lnTo>
                  <a:pt x="1530350" y="1809750"/>
                </a:lnTo>
                <a:lnTo>
                  <a:pt x="114300" y="1816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65232" y="3937475"/>
            <a:ext cx="1685990" cy="1820973"/>
          </a:xfrm>
          <a:custGeom>
            <a:avLst/>
            <a:gdLst>
              <a:gd name="connsiteX0" fmla="*/ 316124 w 1685990"/>
              <a:gd name="connsiteY0" fmla="*/ 0 h 1807911"/>
              <a:gd name="connsiteX1" fmla="*/ 1319953 w 1685990"/>
              <a:gd name="connsiteY1" fmla="*/ 5545 h 1807911"/>
              <a:gd name="connsiteX2" fmla="*/ 1685990 w 1685990"/>
              <a:gd name="connsiteY2" fmla="*/ 1796819 h 1807911"/>
              <a:gd name="connsiteX3" fmla="*/ 0 w 1685990"/>
              <a:gd name="connsiteY3" fmla="*/ 1807911 h 1807911"/>
              <a:gd name="connsiteX4" fmla="*/ 316124 w 1685990"/>
              <a:gd name="connsiteY4" fmla="*/ 0 h 18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90" h="1807911">
                <a:moveTo>
                  <a:pt x="316124" y="0"/>
                </a:moveTo>
                <a:lnTo>
                  <a:pt x="1319953" y="5545"/>
                </a:lnTo>
                <a:lnTo>
                  <a:pt x="1685990" y="1796819"/>
                </a:lnTo>
                <a:lnTo>
                  <a:pt x="0" y="1807911"/>
                </a:lnTo>
                <a:lnTo>
                  <a:pt x="316124" y="0"/>
                </a:lnTo>
                <a:close/>
              </a:path>
            </a:pathLst>
          </a:custGeom>
          <a:solidFill>
            <a:srgbClr val="D9D9D9">
              <a:alpha val="72000"/>
            </a:srgbClr>
          </a:solidFill>
          <a:ln>
            <a:solidFill>
              <a:srgbClr val="D9D9D9">
                <a:alpha val="7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823321" y="3937475"/>
            <a:ext cx="1542679" cy="1820973"/>
          </a:xfrm>
          <a:custGeom>
            <a:avLst/>
            <a:gdLst>
              <a:gd name="connsiteX0" fmla="*/ 449227 w 1491879"/>
              <a:gd name="connsiteY0" fmla="*/ 5546 h 1819003"/>
              <a:gd name="connsiteX1" fmla="*/ 1447511 w 1491879"/>
              <a:gd name="connsiteY1" fmla="*/ 0 h 1819003"/>
              <a:gd name="connsiteX2" fmla="*/ 1491879 w 1491879"/>
              <a:gd name="connsiteY2" fmla="*/ 1819003 h 1819003"/>
              <a:gd name="connsiteX3" fmla="*/ 0 w 1491879"/>
              <a:gd name="connsiteY3" fmla="*/ 1813457 h 1819003"/>
              <a:gd name="connsiteX4" fmla="*/ 449227 w 1491879"/>
              <a:gd name="connsiteY4" fmla="*/ 5546 h 181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879" h="1819003">
                <a:moveTo>
                  <a:pt x="449227" y="5546"/>
                </a:moveTo>
                <a:lnTo>
                  <a:pt x="1447511" y="0"/>
                </a:lnTo>
                <a:lnTo>
                  <a:pt x="1491879" y="1819003"/>
                </a:lnTo>
                <a:lnTo>
                  <a:pt x="0" y="1813457"/>
                </a:lnTo>
                <a:lnTo>
                  <a:pt x="449227" y="5546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37112" y="726722"/>
            <a:ext cx="1071032" cy="3210753"/>
          </a:xfrm>
          <a:prstGeom prst="rect">
            <a:avLst/>
          </a:prstGeom>
          <a:solidFill>
            <a:srgbClr val="D9D9D9">
              <a:alpha val="50000"/>
            </a:srgbClr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1" y="727855"/>
            <a:ext cx="1071032" cy="3210753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solidFill>
              <a:srgbClr val="D9D9D9">
                <a:alpha val="7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45459" y="726722"/>
            <a:ext cx="1018819" cy="3210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bun_Mort_Regen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368300"/>
            <a:ext cx="5943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441220" y="3938608"/>
            <a:ext cx="1566336" cy="1819840"/>
          </a:xfrm>
          <a:custGeom>
            <a:avLst/>
            <a:gdLst>
              <a:gd name="connsiteX0" fmla="*/ 0 w 1530350"/>
              <a:gd name="connsiteY0" fmla="*/ 0 h 1816100"/>
              <a:gd name="connsiteX1" fmla="*/ 1016000 w 1530350"/>
              <a:gd name="connsiteY1" fmla="*/ 0 h 1816100"/>
              <a:gd name="connsiteX2" fmla="*/ 1530350 w 1530350"/>
              <a:gd name="connsiteY2" fmla="*/ 1809750 h 1816100"/>
              <a:gd name="connsiteX3" fmla="*/ 114300 w 1530350"/>
              <a:gd name="connsiteY3" fmla="*/ 1816100 h 1816100"/>
              <a:gd name="connsiteX4" fmla="*/ 0 w 1530350"/>
              <a:gd name="connsiteY4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350" h="1816100">
                <a:moveTo>
                  <a:pt x="0" y="0"/>
                </a:moveTo>
                <a:lnTo>
                  <a:pt x="1016000" y="0"/>
                </a:lnTo>
                <a:lnTo>
                  <a:pt x="1530350" y="1809750"/>
                </a:lnTo>
                <a:lnTo>
                  <a:pt x="114300" y="1816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16200000" scaled="0"/>
            <a:tileRect/>
          </a:gradFill>
          <a:ln>
            <a:solidFill>
              <a:schemeClr val="bg1">
                <a:lumMod val="85000"/>
                <a:alpha val="72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65232" y="3937475"/>
            <a:ext cx="1649768" cy="1820973"/>
          </a:xfrm>
          <a:custGeom>
            <a:avLst/>
            <a:gdLst>
              <a:gd name="connsiteX0" fmla="*/ 316124 w 1685990"/>
              <a:gd name="connsiteY0" fmla="*/ 0 h 1807911"/>
              <a:gd name="connsiteX1" fmla="*/ 1319953 w 1685990"/>
              <a:gd name="connsiteY1" fmla="*/ 5545 h 1807911"/>
              <a:gd name="connsiteX2" fmla="*/ 1685990 w 1685990"/>
              <a:gd name="connsiteY2" fmla="*/ 1796819 h 1807911"/>
              <a:gd name="connsiteX3" fmla="*/ 0 w 1685990"/>
              <a:gd name="connsiteY3" fmla="*/ 1807911 h 1807911"/>
              <a:gd name="connsiteX4" fmla="*/ 316124 w 1685990"/>
              <a:gd name="connsiteY4" fmla="*/ 0 h 18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90" h="1807911">
                <a:moveTo>
                  <a:pt x="316124" y="0"/>
                </a:moveTo>
                <a:lnTo>
                  <a:pt x="1319953" y="5545"/>
                </a:lnTo>
                <a:lnTo>
                  <a:pt x="1685990" y="1796819"/>
                </a:lnTo>
                <a:lnTo>
                  <a:pt x="0" y="1807911"/>
                </a:lnTo>
                <a:lnTo>
                  <a:pt x="31612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16200000" scaled="0"/>
            <a:tileRect/>
          </a:gradFill>
          <a:ln>
            <a:solidFill>
              <a:srgbClr val="D9D9D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802023" y="3938608"/>
            <a:ext cx="1513178" cy="1820973"/>
          </a:xfrm>
          <a:custGeom>
            <a:avLst/>
            <a:gdLst>
              <a:gd name="connsiteX0" fmla="*/ 449227 w 1491879"/>
              <a:gd name="connsiteY0" fmla="*/ 5546 h 1819003"/>
              <a:gd name="connsiteX1" fmla="*/ 1447511 w 1491879"/>
              <a:gd name="connsiteY1" fmla="*/ 0 h 1819003"/>
              <a:gd name="connsiteX2" fmla="*/ 1491879 w 1491879"/>
              <a:gd name="connsiteY2" fmla="*/ 1819003 h 1819003"/>
              <a:gd name="connsiteX3" fmla="*/ 0 w 1491879"/>
              <a:gd name="connsiteY3" fmla="*/ 1813457 h 1819003"/>
              <a:gd name="connsiteX4" fmla="*/ 449227 w 1491879"/>
              <a:gd name="connsiteY4" fmla="*/ 5546 h 181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879" h="1819003">
                <a:moveTo>
                  <a:pt x="449227" y="5546"/>
                </a:moveTo>
                <a:lnTo>
                  <a:pt x="1447511" y="0"/>
                </a:lnTo>
                <a:lnTo>
                  <a:pt x="1491879" y="1819003"/>
                </a:lnTo>
                <a:lnTo>
                  <a:pt x="0" y="1813457"/>
                </a:lnTo>
                <a:lnTo>
                  <a:pt x="449227" y="554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16200000" scaled="0"/>
            <a:tileRect/>
          </a:gradFill>
          <a:ln>
            <a:solidFill>
              <a:srgbClr val="D9D9D9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bun_Mort_Regen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368300"/>
            <a:ext cx="5943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441220" y="3938608"/>
            <a:ext cx="1566336" cy="1819840"/>
          </a:xfrm>
          <a:custGeom>
            <a:avLst/>
            <a:gdLst>
              <a:gd name="connsiteX0" fmla="*/ 0 w 1530350"/>
              <a:gd name="connsiteY0" fmla="*/ 0 h 1816100"/>
              <a:gd name="connsiteX1" fmla="*/ 1016000 w 1530350"/>
              <a:gd name="connsiteY1" fmla="*/ 0 h 1816100"/>
              <a:gd name="connsiteX2" fmla="*/ 1530350 w 1530350"/>
              <a:gd name="connsiteY2" fmla="*/ 1809750 h 1816100"/>
              <a:gd name="connsiteX3" fmla="*/ 114300 w 1530350"/>
              <a:gd name="connsiteY3" fmla="*/ 1816100 h 1816100"/>
              <a:gd name="connsiteX4" fmla="*/ 0 w 1530350"/>
              <a:gd name="connsiteY4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350" h="1816100">
                <a:moveTo>
                  <a:pt x="0" y="0"/>
                </a:moveTo>
                <a:lnTo>
                  <a:pt x="1016000" y="0"/>
                </a:lnTo>
                <a:lnTo>
                  <a:pt x="1530350" y="1809750"/>
                </a:lnTo>
                <a:lnTo>
                  <a:pt x="114300" y="1816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16200000" scaled="0"/>
            <a:tileRect/>
          </a:gradFill>
          <a:ln>
            <a:solidFill>
              <a:schemeClr val="bg1">
                <a:lumMod val="95000"/>
                <a:alpha val="72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65232" y="3937475"/>
            <a:ext cx="1649768" cy="1820973"/>
          </a:xfrm>
          <a:custGeom>
            <a:avLst/>
            <a:gdLst>
              <a:gd name="connsiteX0" fmla="*/ 316124 w 1685990"/>
              <a:gd name="connsiteY0" fmla="*/ 0 h 1807911"/>
              <a:gd name="connsiteX1" fmla="*/ 1319953 w 1685990"/>
              <a:gd name="connsiteY1" fmla="*/ 5545 h 1807911"/>
              <a:gd name="connsiteX2" fmla="*/ 1685990 w 1685990"/>
              <a:gd name="connsiteY2" fmla="*/ 1796819 h 1807911"/>
              <a:gd name="connsiteX3" fmla="*/ 0 w 1685990"/>
              <a:gd name="connsiteY3" fmla="*/ 1807911 h 1807911"/>
              <a:gd name="connsiteX4" fmla="*/ 316124 w 1685990"/>
              <a:gd name="connsiteY4" fmla="*/ 0 h 18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90" h="1807911">
                <a:moveTo>
                  <a:pt x="316124" y="0"/>
                </a:moveTo>
                <a:lnTo>
                  <a:pt x="1319953" y="5545"/>
                </a:lnTo>
                <a:lnTo>
                  <a:pt x="1685990" y="1796819"/>
                </a:lnTo>
                <a:lnTo>
                  <a:pt x="0" y="1807911"/>
                </a:lnTo>
                <a:lnTo>
                  <a:pt x="31612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16200000" scaled="0"/>
            <a:tileRect/>
          </a:gradFill>
          <a:ln>
            <a:solidFill>
              <a:srgbClr val="F2F2F2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802023" y="3938608"/>
            <a:ext cx="1513178" cy="1820973"/>
          </a:xfrm>
          <a:custGeom>
            <a:avLst/>
            <a:gdLst>
              <a:gd name="connsiteX0" fmla="*/ 449227 w 1491879"/>
              <a:gd name="connsiteY0" fmla="*/ 5546 h 1819003"/>
              <a:gd name="connsiteX1" fmla="*/ 1447511 w 1491879"/>
              <a:gd name="connsiteY1" fmla="*/ 0 h 1819003"/>
              <a:gd name="connsiteX2" fmla="*/ 1491879 w 1491879"/>
              <a:gd name="connsiteY2" fmla="*/ 1819003 h 1819003"/>
              <a:gd name="connsiteX3" fmla="*/ 0 w 1491879"/>
              <a:gd name="connsiteY3" fmla="*/ 1813457 h 1819003"/>
              <a:gd name="connsiteX4" fmla="*/ 449227 w 1491879"/>
              <a:gd name="connsiteY4" fmla="*/ 5546 h 181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879" h="1819003">
                <a:moveTo>
                  <a:pt x="449227" y="5546"/>
                </a:moveTo>
                <a:lnTo>
                  <a:pt x="1447511" y="0"/>
                </a:lnTo>
                <a:lnTo>
                  <a:pt x="1491879" y="1819003"/>
                </a:lnTo>
                <a:lnTo>
                  <a:pt x="0" y="1813457"/>
                </a:lnTo>
                <a:lnTo>
                  <a:pt x="449227" y="554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72000"/>
                </a:schemeClr>
              </a:gs>
              <a:gs pos="100000">
                <a:schemeClr val="bg1">
                  <a:lumMod val="85000"/>
                  <a:alpha val="72000"/>
                </a:schemeClr>
              </a:gs>
            </a:gsLst>
            <a:lin ang="16200000" scaled="0"/>
            <a:tileRect/>
          </a:gradFill>
          <a:ln>
            <a:solidFill>
              <a:srgbClr val="F2F2F2">
                <a:alpha val="72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bun_Mort_Regen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368300"/>
            <a:ext cx="5943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3867" y="4436533"/>
            <a:ext cx="186266" cy="13208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0617" y="4436533"/>
            <a:ext cx="186266" cy="13208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9917" y="4436533"/>
            <a:ext cx="186266" cy="13208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40817" y="4436533"/>
            <a:ext cx="186266" cy="13208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29817" y="4436533"/>
            <a:ext cx="186266" cy="13208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0067" y="4436533"/>
            <a:ext cx="186266" cy="13208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9017" y="4436533"/>
            <a:ext cx="186266" cy="13208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bun_Mort_Regen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8300"/>
            <a:ext cx="5943600" cy="61214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605617" y="4201583"/>
            <a:ext cx="61383" cy="1735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86617" y="4180416"/>
            <a:ext cx="273050" cy="2137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3233" y="4182533"/>
            <a:ext cx="484717" cy="2053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69833" y="4174066"/>
            <a:ext cx="234952" cy="201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59400" y="4186766"/>
            <a:ext cx="370417" cy="2010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9500" y="4186766"/>
            <a:ext cx="44450" cy="2137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867400" y="4186766"/>
            <a:ext cx="438150" cy="1883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597650" y="4203699"/>
            <a:ext cx="139700" cy="1778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042150" y="4199466"/>
            <a:ext cx="80433" cy="1883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7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Leander Love-Anderegg</dc:creator>
  <cp:lastModifiedBy>Leander Love-Anderegg</cp:lastModifiedBy>
  <cp:revision>10</cp:revision>
  <dcterms:created xsi:type="dcterms:W3CDTF">2014-03-18T18:45:45Z</dcterms:created>
  <dcterms:modified xsi:type="dcterms:W3CDTF">2014-03-20T00:31:23Z</dcterms:modified>
</cp:coreProperties>
</file>