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03"/>
    <a:srgbClr val="008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8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60A2-E1C8-B44E-9942-3A8ACD8FC969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FC9B-0D86-EA4F-AF02-CC4CE8D0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34650"/>
            <a:ext cx="64008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9091" y="5182911"/>
            <a:ext cx="631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Figure 1: </a:t>
            </a:r>
            <a:r>
              <a:rPr lang="en-US" sz="1200" dirty="0" smtClean="0">
                <a:latin typeface="Helvetica"/>
                <a:cs typeface="Helvetica"/>
              </a:rPr>
              <a:t>Mean relative abundance of canopy trees (assessed via 3-5 50m x 5m transects sampled every 50m of elevation gain) along studied elevation gradient from </a:t>
            </a:r>
            <a:r>
              <a:rPr lang="en-US" sz="1200" dirty="0" smtClean="0">
                <a:latin typeface="Helvetica"/>
                <a:cs typeface="Helvetica"/>
              </a:rPr>
              <a:t>Lake McDonald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up to tree line </a:t>
            </a:r>
            <a:r>
              <a:rPr lang="en-US" sz="1200" dirty="0" smtClean="0">
                <a:latin typeface="Helvetica"/>
                <a:cs typeface="Helvetica"/>
              </a:rPr>
              <a:t>at Mt. Brown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in </a:t>
            </a:r>
            <a:r>
              <a:rPr lang="en-US" sz="1200" dirty="0" smtClean="0">
                <a:latin typeface="Helvetica"/>
                <a:cs typeface="Helvetica"/>
              </a:rPr>
              <a:t>Glacier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National Park. Elevation bands at which cores were collected from the three focal species (capturing the </a:t>
            </a:r>
            <a:r>
              <a:rPr lang="en-US" sz="1200" dirty="0" smtClean="0">
                <a:latin typeface="Helvetica"/>
                <a:cs typeface="Helvetica"/>
              </a:rPr>
              <a:t>range center and upper </a:t>
            </a:r>
            <a:r>
              <a:rPr lang="en-US" sz="1200" dirty="0" smtClean="0">
                <a:latin typeface="Helvetica"/>
                <a:cs typeface="Helvetica"/>
              </a:rPr>
              <a:t>and lower range </a:t>
            </a:r>
            <a:r>
              <a:rPr lang="en-US" sz="1200" dirty="0" smtClean="0">
                <a:latin typeface="Helvetica"/>
                <a:cs typeface="Helvetica"/>
              </a:rPr>
              <a:t>boundaries) </a:t>
            </a:r>
            <a:r>
              <a:rPr lang="en-US" sz="1200" dirty="0" smtClean="0">
                <a:latin typeface="Helvetica"/>
                <a:cs typeface="Helvetica"/>
              </a:rPr>
              <a:t>are indicated with arrows.</a:t>
            </a:r>
            <a:endParaRPr lang="en-US" sz="1200" b="1" dirty="0">
              <a:latin typeface="Helvetica"/>
              <a:cs typeface="Helvetic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20813" y="4329739"/>
            <a:ext cx="0" cy="254961"/>
          </a:xfrm>
          <a:prstGeom prst="straightConnector1">
            <a:avLst/>
          </a:prstGeom>
          <a:ln w="28575" cmpd="sng">
            <a:solidFill>
              <a:srgbClr val="DE02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90562" y="4329739"/>
            <a:ext cx="0" cy="254961"/>
          </a:xfrm>
          <a:prstGeom prst="straightConnector1">
            <a:avLst/>
          </a:prstGeom>
          <a:ln w="28575" cmpd="sng">
            <a:solidFill>
              <a:srgbClr val="DE02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72457" y="4329739"/>
            <a:ext cx="0" cy="254961"/>
          </a:xfrm>
          <a:prstGeom prst="straightConnector1">
            <a:avLst/>
          </a:prstGeom>
          <a:ln w="28575" cmpd="sng">
            <a:solidFill>
              <a:srgbClr val="4578B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9535" y="4329739"/>
            <a:ext cx="0" cy="254961"/>
          </a:xfrm>
          <a:prstGeom prst="straightConnector1">
            <a:avLst/>
          </a:prstGeom>
          <a:ln w="28575" cmpd="sng">
            <a:solidFill>
              <a:srgbClr val="4578B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85723" y="4329739"/>
            <a:ext cx="0" cy="254961"/>
          </a:xfrm>
          <a:prstGeom prst="straightConnector1">
            <a:avLst/>
          </a:prstGeom>
          <a:ln w="28575" cmpd="sng">
            <a:solidFill>
              <a:srgbClr val="4578B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04162" y="4329739"/>
            <a:ext cx="0" cy="254961"/>
          </a:xfrm>
          <a:prstGeom prst="straightConnector1">
            <a:avLst/>
          </a:prstGeom>
          <a:ln w="28575" cmpd="sng">
            <a:solidFill>
              <a:srgbClr val="009F0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99560" y="4329739"/>
            <a:ext cx="0" cy="254961"/>
          </a:xfrm>
          <a:prstGeom prst="straightConnector1">
            <a:avLst/>
          </a:prstGeom>
          <a:ln w="28575" cmpd="sng">
            <a:solidFill>
              <a:srgbClr val="009F0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92348" y="4329739"/>
            <a:ext cx="0" cy="254961"/>
          </a:xfrm>
          <a:prstGeom prst="straightConnector1">
            <a:avLst/>
          </a:prstGeom>
          <a:ln w="28575" cmpd="sng">
            <a:solidFill>
              <a:srgbClr val="009F0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057646" y="4329739"/>
            <a:ext cx="0" cy="254961"/>
          </a:xfrm>
          <a:prstGeom prst="straightConnector1">
            <a:avLst/>
          </a:prstGeom>
          <a:ln w="28575" cmpd="sng">
            <a:solidFill>
              <a:srgbClr val="DE02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5</cp:revision>
  <dcterms:created xsi:type="dcterms:W3CDTF">2014-04-01T03:01:24Z</dcterms:created>
  <dcterms:modified xsi:type="dcterms:W3CDTF">2014-04-01T16:06:43Z</dcterms:modified>
</cp:coreProperties>
</file>