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8B8"/>
    <a:srgbClr val="4C82C6"/>
    <a:srgbClr val="8937A8"/>
    <a:srgbClr val="983EA8"/>
    <a:srgbClr val="8E5BAD"/>
    <a:srgbClr val="886AAD"/>
    <a:srgbClr val="009E03"/>
    <a:srgbClr val="00A901"/>
    <a:srgbClr val="DE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5" d="100"/>
          <a:sy n="105" d="100"/>
        </p:scale>
        <p:origin x="-1096"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4C9A4-E6A6-924C-BC00-4850BFD7CAD4}" type="datetimeFigureOut">
              <a:rPr lang="en-US" smtClean="0"/>
              <a:t>3/30/14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288402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4C9A4-E6A6-924C-BC00-4850BFD7CAD4}" type="datetimeFigureOut">
              <a:rPr lang="en-US" smtClean="0"/>
              <a:t>3/30/14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318261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4C9A4-E6A6-924C-BC00-4850BFD7CAD4}" type="datetimeFigureOut">
              <a:rPr lang="en-US" smtClean="0"/>
              <a:t>3/30/14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60199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4C9A4-E6A6-924C-BC00-4850BFD7CAD4}" type="datetimeFigureOut">
              <a:rPr lang="en-US" smtClean="0"/>
              <a:t>3/30/14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14499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4C9A4-E6A6-924C-BC00-4850BFD7CAD4}" type="datetimeFigureOut">
              <a:rPr lang="en-US" smtClean="0"/>
              <a:t>3/30/14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412890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4C9A4-E6A6-924C-BC00-4850BFD7CAD4}" type="datetimeFigureOut">
              <a:rPr lang="en-US" smtClean="0"/>
              <a:t>3/30/14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159078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4C9A4-E6A6-924C-BC00-4850BFD7CAD4}" type="datetimeFigureOut">
              <a:rPr lang="en-US" smtClean="0"/>
              <a:t>3/30/14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35543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4C9A4-E6A6-924C-BC00-4850BFD7CAD4}" type="datetimeFigureOut">
              <a:rPr lang="en-US" smtClean="0"/>
              <a:t>3/30/14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209604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4C9A4-E6A6-924C-BC00-4850BFD7CAD4}" type="datetimeFigureOut">
              <a:rPr lang="en-US" smtClean="0"/>
              <a:t>3/30/14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42622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4C9A4-E6A6-924C-BC00-4850BFD7CAD4}" type="datetimeFigureOut">
              <a:rPr lang="en-US" smtClean="0"/>
              <a:t>3/30/14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233136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4C9A4-E6A6-924C-BC00-4850BFD7CAD4}" type="datetimeFigureOut">
              <a:rPr lang="en-US" smtClean="0"/>
              <a:t>3/30/14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8E4CC-0748-984D-8801-070D2725C9D9}" type="slidenum">
              <a:rPr lang="en-US" smtClean="0"/>
              <a:t>‹#›</a:t>
            </a:fld>
            <a:endParaRPr lang="en-US"/>
          </a:p>
        </p:txBody>
      </p:sp>
    </p:spTree>
    <p:extLst>
      <p:ext uri="{BB962C8B-B14F-4D97-AF65-F5344CB8AC3E}">
        <p14:creationId xmlns:p14="http://schemas.microsoft.com/office/powerpoint/2010/main" val="880719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4C9A4-E6A6-924C-BC00-4850BFD7CAD4}" type="datetimeFigureOut">
              <a:rPr lang="en-US" smtClean="0"/>
              <a:t>3/30/14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8E4CC-0748-984D-8801-070D2725C9D9}" type="slidenum">
              <a:rPr lang="en-US" smtClean="0"/>
              <a:t>‹#›</a:t>
            </a:fld>
            <a:endParaRPr lang="en-US"/>
          </a:p>
        </p:txBody>
      </p:sp>
    </p:spTree>
    <p:extLst>
      <p:ext uri="{BB962C8B-B14F-4D97-AF65-F5344CB8AC3E}">
        <p14:creationId xmlns:p14="http://schemas.microsoft.com/office/powerpoint/2010/main" val="127061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6858000" cy="4572000"/>
          </a:xfrm>
          <a:prstGeom prst="rect">
            <a:avLst/>
          </a:prstGeom>
        </p:spPr>
      </p:pic>
      <p:cxnSp>
        <p:nvCxnSpPr>
          <p:cNvPr id="6" name="Straight Arrow Connector 5"/>
          <p:cNvCxnSpPr/>
          <p:nvPr/>
        </p:nvCxnSpPr>
        <p:spPr>
          <a:xfrm flipV="1">
            <a:off x="2335462" y="4786938"/>
            <a:ext cx="0" cy="300771"/>
          </a:xfrm>
          <a:prstGeom prst="straightConnector1">
            <a:avLst/>
          </a:prstGeom>
          <a:ln w="28575" cmpd="sng">
            <a:solidFill>
              <a:srgbClr val="DE020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590562" y="4786938"/>
            <a:ext cx="0" cy="300771"/>
          </a:xfrm>
          <a:prstGeom prst="straightConnector1">
            <a:avLst/>
          </a:prstGeom>
          <a:ln w="28575" cmpd="sng">
            <a:solidFill>
              <a:srgbClr val="DE020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061485" y="4786938"/>
            <a:ext cx="0" cy="300771"/>
          </a:xfrm>
          <a:prstGeom prst="straightConnector1">
            <a:avLst/>
          </a:prstGeom>
          <a:ln w="28575" cmpd="sng">
            <a:solidFill>
              <a:srgbClr val="4578B8"/>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786562" y="4786938"/>
            <a:ext cx="0" cy="300771"/>
          </a:xfrm>
          <a:prstGeom prst="straightConnector1">
            <a:avLst/>
          </a:prstGeom>
          <a:ln w="28575" cmpd="sng">
            <a:solidFill>
              <a:srgbClr val="4578B8"/>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474823" y="4786938"/>
            <a:ext cx="0" cy="300771"/>
          </a:xfrm>
          <a:prstGeom prst="straightConnector1">
            <a:avLst/>
          </a:prstGeom>
          <a:ln w="28575" cmpd="sng">
            <a:solidFill>
              <a:srgbClr val="4578B8"/>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6253412" y="4786938"/>
            <a:ext cx="0" cy="300771"/>
          </a:xfrm>
          <a:prstGeom prst="straightConnector1">
            <a:avLst/>
          </a:prstGeom>
          <a:ln w="28575" cmpd="sng">
            <a:solidFill>
              <a:srgbClr val="8937A8"/>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836274" y="4786938"/>
            <a:ext cx="0" cy="300771"/>
          </a:xfrm>
          <a:prstGeom prst="straightConnector1">
            <a:avLst/>
          </a:prstGeom>
          <a:ln w="28575" cmpd="sng">
            <a:solidFill>
              <a:srgbClr val="8937A8"/>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7214598" y="4786938"/>
            <a:ext cx="0" cy="300771"/>
          </a:xfrm>
          <a:prstGeom prst="straightConnector1">
            <a:avLst/>
          </a:prstGeom>
          <a:ln w="28575" cmpd="sng">
            <a:solidFill>
              <a:srgbClr val="8937A8"/>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409091" y="5551211"/>
            <a:ext cx="6319764" cy="1200329"/>
          </a:xfrm>
          <a:prstGeom prst="rect">
            <a:avLst/>
          </a:prstGeom>
          <a:noFill/>
        </p:spPr>
        <p:txBody>
          <a:bodyPr wrap="square" rtlCol="0">
            <a:spAutoFit/>
          </a:bodyPr>
          <a:lstStyle/>
          <a:p>
            <a:r>
              <a:rPr lang="en-US" sz="1200" b="1" dirty="0" smtClean="0">
                <a:latin typeface="Helvetica"/>
                <a:cs typeface="Helvetica"/>
              </a:rPr>
              <a:t>Figure 1: </a:t>
            </a:r>
            <a:r>
              <a:rPr lang="en-US" sz="1200" dirty="0" smtClean="0">
                <a:latin typeface="Helvetica"/>
                <a:cs typeface="Helvetica"/>
              </a:rPr>
              <a:t>Mean relative abundance of canopy trees (assessed via 3-5 50m x 5m transects sampled every 50m of elevation gain) along studied elevation gradient from the Elwha River Valley up to tree line below Hurricane Hill in the Olympic National Park. Elevation bands at which cores were collected from the three focal species (capturing the upper and lower range boundaries of </a:t>
            </a:r>
            <a:r>
              <a:rPr lang="en-US" sz="1200" i="1" dirty="0" smtClean="0">
                <a:latin typeface="Helvetica"/>
                <a:cs typeface="Helvetica"/>
              </a:rPr>
              <a:t>P. </a:t>
            </a:r>
            <a:r>
              <a:rPr lang="en-US" sz="1200" i="1" dirty="0" err="1" smtClean="0">
                <a:latin typeface="Helvetica"/>
                <a:cs typeface="Helvetica"/>
              </a:rPr>
              <a:t>menziesii</a:t>
            </a:r>
            <a:r>
              <a:rPr lang="en-US" sz="1200" i="1" dirty="0" smtClean="0">
                <a:latin typeface="Helvetica"/>
                <a:cs typeface="Helvetica"/>
              </a:rPr>
              <a:t> </a:t>
            </a:r>
            <a:r>
              <a:rPr lang="en-US" sz="1200" dirty="0" smtClean="0">
                <a:latin typeface="Helvetica"/>
                <a:cs typeface="Helvetica"/>
              </a:rPr>
              <a:t>and </a:t>
            </a:r>
            <a:r>
              <a:rPr lang="en-US" sz="1200" i="1" dirty="0" smtClean="0">
                <a:latin typeface="Helvetica"/>
                <a:cs typeface="Helvetica"/>
              </a:rPr>
              <a:t>A. </a:t>
            </a:r>
            <a:r>
              <a:rPr lang="en-US" sz="1200" i="1" dirty="0" err="1" smtClean="0">
                <a:latin typeface="Helvetica"/>
                <a:cs typeface="Helvetica"/>
              </a:rPr>
              <a:t>lasiocarpa</a:t>
            </a:r>
            <a:r>
              <a:rPr lang="en-US" sz="1200" dirty="0" smtClean="0">
                <a:latin typeface="Helvetica"/>
                <a:cs typeface="Helvetica"/>
              </a:rPr>
              <a:t> and the upper range boundary of </a:t>
            </a:r>
            <a:r>
              <a:rPr lang="en-US" sz="1200" i="1" dirty="0" smtClean="0">
                <a:latin typeface="Helvetica"/>
                <a:cs typeface="Helvetica"/>
              </a:rPr>
              <a:t>T. </a:t>
            </a:r>
            <a:r>
              <a:rPr lang="en-US" sz="1200" i="1" dirty="0" err="1" smtClean="0">
                <a:latin typeface="Helvetica"/>
                <a:cs typeface="Helvetica"/>
              </a:rPr>
              <a:t>heterophylla</a:t>
            </a:r>
            <a:r>
              <a:rPr lang="en-US" sz="1200" dirty="0" smtClean="0">
                <a:latin typeface="Helvetica"/>
                <a:cs typeface="Helvetica"/>
              </a:rPr>
              <a:t>) are indicated with arrows.</a:t>
            </a:r>
            <a:endParaRPr lang="en-US" sz="1200" b="1" dirty="0">
              <a:latin typeface="Helvetica"/>
              <a:cs typeface="Helvetica"/>
            </a:endParaRPr>
          </a:p>
        </p:txBody>
      </p:sp>
    </p:spTree>
    <p:extLst>
      <p:ext uri="{BB962C8B-B14F-4D97-AF65-F5344CB8AC3E}">
        <p14:creationId xmlns:p14="http://schemas.microsoft.com/office/powerpoint/2010/main" val="3156799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1313</TotalTime>
  <Words>91</Words>
  <Application>Microsoft Macintosh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Leander Love-Anderegg</dc:creator>
  <cp:lastModifiedBy>Leander Love-Anderegg</cp:lastModifiedBy>
  <cp:revision>5</cp:revision>
  <dcterms:created xsi:type="dcterms:W3CDTF">2014-03-30T20:38:02Z</dcterms:created>
  <dcterms:modified xsi:type="dcterms:W3CDTF">2014-03-31T18:31:56Z</dcterms:modified>
</cp:coreProperties>
</file>