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648" y="57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FAFB-849F-4548-B970-9303A1258D48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B4B1-8E6B-2E40-8A0B-5B591553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-BAIandCV_v_Elev-v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8" y="44649"/>
            <a:ext cx="4287407" cy="2858271"/>
          </a:xfrm>
          <a:prstGeom prst="rect">
            <a:avLst/>
          </a:prstGeom>
        </p:spPr>
      </p:pic>
      <p:pic>
        <p:nvPicPr>
          <p:cNvPr id="5" name="Picture 4" descr="MT-BAIandCV_v_Elev-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8" y="2850008"/>
            <a:ext cx="4262153" cy="2841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9" y="5691443"/>
            <a:ext cx="4262152" cy="2841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9732" y="6900328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42733" y="405793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42733" y="335519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76044" y="7837101"/>
            <a:ext cx="103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marginally sig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44940" y="585046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2246" y="5051574"/>
            <a:ext cx="103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marginally sig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42733" y="621819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437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5</cp:revision>
  <dcterms:created xsi:type="dcterms:W3CDTF">2015-07-24T22:32:29Z</dcterms:created>
  <dcterms:modified xsi:type="dcterms:W3CDTF">2015-07-27T22:01:21Z</dcterms:modified>
</cp:coreProperties>
</file>