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504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3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51FD0-BFEA-0F48-9F2D-A2014C42830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A3EB4-DB32-4849-B24A-5B90A0A8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9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_PPTwt-GGDsm-CMDsm_v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t="14310" r="7957" b="15510"/>
          <a:stretch/>
        </p:blipFill>
        <p:spPr>
          <a:xfrm>
            <a:off x="2968512" y="2506381"/>
            <a:ext cx="3693717" cy="3459955"/>
          </a:xfrm>
          <a:prstGeom prst="rect">
            <a:avLst/>
          </a:prstGeom>
        </p:spPr>
      </p:pic>
      <p:pic>
        <p:nvPicPr>
          <p:cNvPr id="5" name="Picture 4" descr="2d_DD5-PPTwt_v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" b="13194"/>
          <a:stretch/>
        </p:blipFill>
        <p:spPr>
          <a:xfrm>
            <a:off x="3418978" y="5438885"/>
            <a:ext cx="3294050" cy="3112459"/>
          </a:xfrm>
          <a:prstGeom prst="rect">
            <a:avLst/>
          </a:prstGeom>
        </p:spPr>
      </p:pic>
      <p:pic>
        <p:nvPicPr>
          <p:cNvPr id="6" name="Picture 5" descr="2d_CMD-PPTwt_v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16898" b="12268"/>
          <a:stretch/>
        </p:blipFill>
        <p:spPr>
          <a:xfrm>
            <a:off x="2954834" y="101849"/>
            <a:ext cx="3369740" cy="2539755"/>
          </a:xfrm>
          <a:prstGeom prst="rect">
            <a:avLst/>
          </a:prstGeom>
        </p:spPr>
      </p:pic>
      <p:pic>
        <p:nvPicPr>
          <p:cNvPr id="7" name="Picture 6" descr="2d_CMD-GDD_v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" t="15741" b="13426"/>
          <a:stretch/>
        </p:blipFill>
        <p:spPr>
          <a:xfrm>
            <a:off x="248471" y="2388991"/>
            <a:ext cx="3095821" cy="2386216"/>
          </a:xfrm>
          <a:prstGeom prst="rect">
            <a:avLst/>
          </a:prstGeom>
        </p:spPr>
      </p:pic>
      <p:pic>
        <p:nvPicPr>
          <p:cNvPr id="8" name="Picture 7" descr="3d_PPTwt-GGDsm-CMDsm_v1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t="41583" r="87963" b="34848"/>
          <a:stretch/>
        </p:blipFill>
        <p:spPr>
          <a:xfrm>
            <a:off x="3012472" y="6745897"/>
            <a:ext cx="340300" cy="1161981"/>
          </a:xfrm>
          <a:prstGeom prst="rect">
            <a:avLst/>
          </a:prstGeom>
        </p:spPr>
      </p:pic>
      <p:pic>
        <p:nvPicPr>
          <p:cNvPr id="10" name="Picture 9" descr="3d_PPTwt-GGDsm-CMDsm_v1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t="41583" r="87963" b="34848"/>
          <a:stretch/>
        </p:blipFill>
        <p:spPr>
          <a:xfrm rot="20760000">
            <a:off x="2879737" y="4780449"/>
            <a:ext cx="340300" cy="1161981"/>
          </a:xfrm>
          <a:prstGeom prst="rect">
            <a:avLst/>
          </a:prstGeom>
        </p:spPr>
      </p:pic>
      <p:pic>
        <p:nvPicPr>
          <p:cNvPr id="11" name="Picture 10" descr="3d_PPTwt-GGDsm-CMDsm_v1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t="41583" r="87963" b="34848"/>
          <a:stretch/>
        </p:blipFill>
        <p:spPr>
          <a:xfrm rot="5400000">
            <a:off x="1564452" y="4324625"/>
            <a:ext cx="340300" cy="1161979"/>
          </a:xfrm>
          <a:prstGeom prst="rect">
            <a:avLst/>
          </a:prstGeom>
        </p:spPr>
      </p:pic>
      <p:pic>
        <p:nvPicPr>
          <p:cNvPr id="12" name="Picture 11" descr="3d_PPTwt-GGDsm-CMDsm_v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5" t="49138" b="25758"/>
          <a:stretch/>
        </p:blipFill>
        <p:spPr>
          <a:xfrm>
            <a:off x="2484456" y="438736"/>
            <a:ext cx="470378" cy="1237671"/>
          </a:xfrm>
          <a:prstGeom prst="rect">
            <a:avLst/>
          </a:prstGeom>
        </p:spPr>
      </p:pic>
      <p:pic>
        <p:nvPicPr>
          <p:cNvPr id="13" name="Picture 12" descr="3d_PPTwt-GGDsm-CMDsm_v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5" t="49138" b="25758"/>
          <a:stretch/>
        </p:blipFill>
        <p:spPr>
          <a:xfrm>
            <a:off x="-151438" y="2860203"/>
            <a:ext cx="470378" cy="1237671"/>
          </a:xfrm>
          <a:prstGeom prst="rect">
            <a:avLst/>
          </a:prstGeom>
        </p:spPr>
      </p:pic>
      <p:pic>
        <p:nvPicPr>
          <p:cNvPr id="14" name="Picture 13" descr="3d_PPTwt-GGDsm-CMDsm_v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5" t="49138" b="25758"/>
          <a:stretch/>
        </p:blipFill>
        <p:spPr>
          <a:xfrm>
            <a:off x="6427040" y="4250274"/>
            <a:ext cx="470378" cy="1237671"/>
          </a:xfrm>
          <a:prstGeom prst="rect">
            <a:avLst/>
          </a:prstGeom>
        </p:spPr>
      </p:pic>
      <p:pic>
        <p:nvPicPr>
          <p:cNvPr id="15" name="Picture 14" descr="3d_PPTwt-GGDsm-CMDsm_v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0" t="84496" r="29658" b="7261"/>
          <a:stretch/>
        </p:blipFill>
        <p:spPr>
          <a:xfrm>
            <a:off x="4470401" y="5796998"/>
            <a:ext cx="1219200" cy="406407"/>
          </a:xfrm>
          <a:prstGeom prst="rect">
            <a:avLst/>
          </a:prstGeom>
        </p:spPr>
      </p:pic>
      <p:pic>
        <p:nvPicPr>
          <p:cNvPr id="16" name="Picture 15" descr="3d_PPTwt-GGDsm-CMDsm_v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0" t="84496" r="29658" b="7261"/>
          <a:stretch/>
        </p:blipFill>
        <p:spPr>
          <a:xfrm>
            <a:off x="4470401" y="8348140"/>
            <a:ext cx="1219200" cy="4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6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Leander Love-Anderegg</dc:creator>
  <cp:lastModifiedBy>Leander Love-Anderegg</cp:lastModifiedBy>
  <cp:revision>3</cp:revision>
  <dcterms:created xsi:type="dcterms:W3CDTF">2015-07-28T15:36:34Z</dcterms:created>
  <dcterms:modified xsi:type="dcterms:W3CDTF">2015-07-29T03:55:22Z</dcterms:modified>
</cp:coreProperties>
</file>