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BCD0-9E42-4B21-ACFD-4C887CB61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A6965-0DC6-4F27-88D1-CEA8AEA63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E3DD-0791-46CD-940F-3E6E03FD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FC880-47EF-4BAC-A83F-B12F033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5F15-2F9E-47C8-898C-A614D70A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42F4-6289-4709-89A2-95B96FE9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C009E-9770-4FAF-BDCA-9DD9E25B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54DF-3772-4888-B757-00C0BBCB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C213-1F5E-442D-953A-84F8DF9A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615B-036D-4EF5-B9F8-FAC9617C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0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A7DD2-6A40-4CDF-82CC-D4EB5A679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402D7-547D-41CE-B8D4-9D3950100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A641-1FEA-4DD0-B0E6-1D85BB27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952A-20B7-4F04-BC61-53EE0630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AFDB-22C6-4EFF-80F6-0725084F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9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DE95-D065-45C7-A567-BF5A62DA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9BFC-A9EA-4D77-8EAB-352B02EE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0F49-6B26-4673-B670-D0E63898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D1F1-3440-492B-9127-510557B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8D4F-C344-4252-A376-67AD92DB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92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F1C-FCFB-41FA-83D1-1395270E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5EDE3-09D2-4189-8AAE-C562914B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C6C7-5D87-496E-BF76-6C2299D3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29BB-6ABE-4379-BCA2-4CE9AA05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09D6-FE65-48D5-8276-8487C4A5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1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C9D8-94A6-460F-AE22-F17BD6C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38E1-04C9-4E1F-9D1F-1ACBF81C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2E6D-F0EE-49CB-8B98-E9F9512B8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80BC-D85E-4390-9C36-6221808F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CCE7A-E655-413F-84C2-430E3A95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69C42-D994-45DB-BE6C-C0767814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2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B53-7154-4B93-A95F-DCD6FAF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45210-60F1-481D-8A54-51C243F3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507A9-8E64-43F3-9EFD-22A7C1B00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CB76E-BAFE-429D-B6D4-EF92B6EC1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D3823-0128-46EF-8F0E-D5122A5D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FD1FF-A180-4879-B6CB-3CF1235A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76974-BE6A-48BE-B790-4DD5ADC0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455B1-E1EA-4197-92CB-DA7A0223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9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BE2B-6C1C-4D81-A1B2-1B98D094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02049-E5D2-4784-8B43-FBB277BA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F67EE-E429-4CBA-96AE-8A38C2FA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B32C5-209E-4AF3-85F0-0723EEF5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77BCA-BF9B-41DD-AE3A-27EC1EE8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3A82C-355C-4751-9AFD-EB5095A2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7E751-BC6C-4938-96A5-9C44791D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3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F7B3-39F9-4A21-9B49-01A253E2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004-A639-4B23-A343-41FC421B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CD3D4-FD97-46ED-AB1B-F50787E6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3D580-AE49-4FB7-AE99-69E41F4A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B659-84A0-4CBD-954A-7D8997EA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3593-BA1E-4F5F-BA75-F156E31D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4E1A-E2D5-4F25-96EE-2CF684F4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C5D62-E329-43E4-9929-083EC18E8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8142C-6DAF-4148-AB03-3D47C13C1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92ED-8C15-4A8C-AC3D-F4EF67CD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252F8-1603-4649-A049-A5BFFD7F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57DD-143B-4433-89E7-84994764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1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51688-E501-4492-8104-2BA234BC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BAAF-7C70-4B5D-82E5-694BCD6B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2CF3-10FB-442E-910A-0CC2C8CA1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564A-7556-40A7-B508-C218D5B55978}" type="datetimeFigureOut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135F-CAC0-4AB1-A935-B9D280F27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F8EA-6B4F-4F9F-8207-F79D393C7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11A2-74E0-43D1-A0B6-BCB358F29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2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05-04-2021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microsoft.com/office/2007/relationships/media" Target="../media/media2.wav"/><Relationship Id="rId7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jpg"/><Relationship Id="rId5" Type="http://schemas.microsoft.com/office/2007/relationships/media" Target="../media/media3.wav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media" Target="../media/media5.wav"/><Relationship Id="rId7" Type="http://schemas.openxmlformats.org/officeDocument/2006/relationships/image" Target="../media/image3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5.jpg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media5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</a:t>
            </a:r>
            <a:r>
              <a:rPr lang="en-IN"/>
              <a:t>– 13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Modify CUT code to incorporate an amplitude attenuation test: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Implement as a command-line option that can be activated during run-time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Scales the waveform by a certain % before generation and applies correction before reconstruction.</a:t>
            </a:r>
            <a:br>
              <a:rPr lang="en-IN" dirty="0"/>
            </a:b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train CUT with paired samples to determine if it learns better mapping: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Modify the data-loader to return paired examples instead of randomized selection from domain A and domain B</a:t>
            </a:r>
            <a:br>
              <a:rPr lang="en-IN" dirty="0"/>
            </a:br>
            <a:endParaRPr lang="en-IN" dirty="0"/>
          </a:p>
          <a:p>
            <a:pPr marL="0">
              <a:buNone/>
            </a:pPr>
            <a:r>
              <a:rPr lang="en-IN" sz="1400" i="1" u="sng" dirty="0"/>
              <a:t>Note:</a:t>
            </a:r>
            <a:r>
              <a:rPr lang="en-IN" sz="1400" dirty="0"/>
              <a:t> Since using the g726 codec proved helpful in improving the results, all setups now use it by default.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BC54-0092-4934-A7A5-49D1D9F9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Incorporating an amplitude attenuation test (I):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558A-F6CF-4E2A-92B8-71FA4334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Implemented a command-line option that facilitates the amplitude modification, and can be activated at run-time during the generation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command-line option takes a float to scale the amplitude to a certain percent before generation begins.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value used is retained and used again for correction during reconstruction of audio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results are good – the model doesn’t blow up when we try to generate with modified amplitudes in comparison to the amplitudes used for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outputs and LSD scores for both – attenuated and normal generation is displayed on the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9949A-5204-49DE-A6B4-907B8FC0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E19-8558-41A0-A36C-267BAD9F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Incorporating an amplitude attenuation test (II):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48BD-C498-4C54-99C8-C7A1AE7E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LSD score between sample with 90% attenuation and Ground Truth: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= 6.059569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LSD score between sample with no attenuation and Ground Truth: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= 6.059470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E838-665F-423E-907F-F3B6D825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 dirty="0"/>
          </a:p>
        </p:txBody>
      </p:sp>
      <p:pic>
        <p:nvPicPr>
          <p:cNvPr id="8" name="Picture 7" descr="A picture containing water, light&#10;&#10;Description automatically generated">
            <a:extLst>
              <a:ext uri="{FF2B5EF4-FFF2-40B4-BE49-F238E27FC236}">
                <a16:creationId xmlns:a16="http://schemas.microsoft.com/office/drawing/2014/main" id="{89B4A902-1EDF-4BA2-918B-7C12C2CD2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88870"/>
            <a:ext cx="2849261" cy="1988598"/>
          </a:xfrm>
          <a:prstGeom prst="rect">
            <a:avLst/>
          </a:prstGeom>
        </p:spPr>
      </p:pic>
      <p:pic>
        <p:nvPicPr>
          <p:cNvPr id="10" name="Picture 9" descr="A picture containing water, light&#10;&#10;Description automatically generated">
            <a:extLst>
              <a:ext uri="{FF2B5EF4-FFF2-40B4-BE49-F238E27FC236}">
                <a16:creationId xmlns:a16="http://schemas.microsoft.com/office/drawing/2014/main" id="{504CA5ED-700F-414E-8CE3-B11A38EA21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255" y="3988870"/>
            <a:ext cx="2865054" cy="1993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D6D7FB-5D8C-4692-BC76-F02464D32FCD}"/>
              </a:ext>
            </a:extLst>
          </p:cNvPr>
          <p:cNvSpPr txBox="1"/>
          <p:nvPr/>
        </p:nvSpPr>
        <p:spPr>
          <a:xfrm>
            <a:off x="1633491" y="5974309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90% </a:t>
            </a:r>
            <a:r>
              <a:rPr lang="en-IN" dirty="0" err="1"/>
              <a:t>atten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54196-C8CE-4D2B-8EBD-D17FB141BB9D}"/>
              </a:ext>
            </a:extLst>
          </p:cNvPr>
          <p:cNvSpPr txBox="1"/>
          <p:nvPr/>
        </p:nvSpPr>
        <p:spPr>
          <a:xfrm>
            <a:off x="5651796" y="5974309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CE2AA-A499-4DED-800C-6BED738FE123}"/>
              </a:ext>
            </a:extLst>
          </p:cNvPr>
          <p:cNvSpPr txBox="1"/>
          <p:nvPr/>
        </p:nvSpPr>
        <p:spPr>
          <a:xfrm>
            <a:off x="9544180" y="5961538"/>
            <a:ext cx="150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 </a:t>
            </a:r>
            <a:r>
              <a:rPr lang="en-IN" dirty="0" err="1"/>
              <a:t>atten</a:t>
            </a:r>
            <a:endParaRPr lang="en-IN" dirty="0"/>
          </a:p>
        </p:txBody>
      </p:sp>
      <p:pic>
        <p:nvPicPr>
          <p:cNvPr id="14" name="fe_03_1285-01269-A-050261-050912-src_90p_atten">
            <a:hlinkClick r:id="" action="ppaction://media"/>
            <a:extLst>
              <a:ext uri="{FF2B5EF4-FFF2-40B4-BE49-F238E27FC236}">
                <a16:creationId xmlns:a16="http://schemas.microsoft.com/office/drawing/2014/main" id="{12271AB6-BBA8-4DB5-90B3-AB11DB1AC6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217110" y="3314813"/>
            <a:ext cx="609600" cy="609600"/>
          </a:xfrm>
          <a:prstGeom prst="rect">
            <a:avLst/>
          </a:prstGeom>
        </p:spPr>
      </p:pic>
      <p:pic>
        <p:nvPicPr>
          <p:cNvPr id="15" name="fe_03_1285-01269-A-050261-050912-src_no_atten">
            <a:hlinkClick r:id="" action="ppaction://media"/>
            <a:extLst>
              <a:ext uri="{FF2B5EF4-FFF2-40B4-BE49-F238E27FC236}">
                <a16:creationId xmlns:a16="http://schemas.microsoft.com/office/drawing/2014/main" id="{094A05C0-6D87-4008-AEF7-459B302A69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993982" y="3314813"/>
            <a:ext cx="609600" cy="609600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2B5EF779-2C7B-44E8-98DC-57F8F85F1A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65" y="3955579"/>
            <a:ext cx="2864266" cy="1988598"/>
          </a:xfrm>
          <a:prstGeom prst="rect">
            <a:avLst/>
          </a:prstGeom>
        </p:spPr>
      </p:pic>
      <p:pic>
        <p:nvPicPr>
          <p:cNvPr id="19" name="fe_03_1285-01269-A-050261-050912-A_8k_normed_">
            <a:hlinkClick r:id="" action="ppaction://media"/>
            <a:extLst>
              <a:ext uri="{FF2B5EF4-FFF2-40B4-BE49-F238E27FC236}">
                <a16:creationId xmlns:a16="http://schemas.microsoft.com/office/drawing/2014/main" id="{37D71BD3-9F34-446E-A0D2-AAD15397CB0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150154" y="33148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50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51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7B32-6FF4-4C21-B383-D3A548F3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CUT with paired samples and generating with new random samples: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9A6D-34A8-4623-A600-05E961C6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Under this, I modified the CUT data-loader that is used to load data during training. I wrote a custom loader that loaded paired samples from domain A and domain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again controlled using a run-time flag which can be switched on and off based on experimental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results improved marginally – LSD drops from 6.059 to 5.867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A5D4-B923-4842-93E7-B758B93D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8CC57-5C8F-492E-9E39-E2F2CB13E917}"/>
              </a:ext>
            </a:extLst>
          </p:cNvPr>
          <p:cNvSpPr txBox="1"/>
          <p:nvPr/>
        </p:nvSpPr>
        <p:spPr>
          <a:xfrm>
            <a:off x="2430062" y="6066186"/>
            <a:ext cx="108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GT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EF2B7-20D3-45DD-AD17-584B6998E4A6}"/>
              </a:ext>
            </a:extLst>
          </p:cNvPr>
          <p:cNvSpPr txBox="1"/>
          <p:nvPr/>
        </p:nvSpPr>
        <p:spPr>
          <a:xfrm>
            <a:off x="6595980" y="6066186"/>
            <a:ext cx="108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Output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B006B620-2A81-4AF3-9A77-CA31EC224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55" y="3815630"/>
            <a:ext cx="3071326" cy="2124487"/>
          </a:xfrm>
          <a:prstGeom prst="rect">
            <a:avLst/>
          </a:prstGeom>
        </p:spPr>
      </p:pic>
      <p:pic>
        <p:nvPicPr>
          <p:cNvPr id="18" name="fe_03_1285-01269-A-050261-050912-src_parallelTrain">
            <a:hlinkClick r:id="" action="ppaction://media"/>
            <a:extLst>
              <a:ext uri="{FF2B5EF4-FFF2-40B4-BE49-F238E27FC236}">
                <a16:creationId xmlns:a16="http://schemas.microsoft.com/office/drawing/2014/main" id="{BA3D1495-AA86-47FF-BC92-FDDFD7299C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15642" y="4573073"/>
            <a:ext cx="609600" cy="60960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BA55B402-FD1C-4CD5-B379-6574CC363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32" y="3808159"/>
            <a:ext cx="3071326" cy="2139428"/>
          </a:xfrm>
          <a:prstGeom prst="rect">
            <a:avLst/>
          </a:prstGeom>
        </p:spPr>
      </p:pic>
      <p:pic>
        <p:nvPicPr>
          <p:cNvPr id="21" name="fe_03_1285-01269-A-050261-050912-A_8k_normed_">
            <a:hlinkClick r:id="" action="ppaction://media"/>
            <a:extLst>
              <a:ext uri="{FF2B5EF4-FFF2-40B4-BE49-F238E27FC236}">
                <a16:creationId xmlns:a16="http://schemas.microsoft.com/office/drawing/2014/main" id="{A1F5D555-0B34-4F29-A54F-84E64A28518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41119" y="45730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51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377</Words>
  <Application>Microsoft Office PowerPoint</Application>
  <PresentationFormat>Widescreen</PresentationFormat>
  <Paragraphs>41</Paragraphs>
  <Slides>6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Retrospect</vt:lpstr>
      <vt:lpstr>Generating noisy speech data from clean data in the frequency domain using Deep Learning Methods</vt:lpstr>
      <vt:lpstr>Tasks to be completed:</vt:lpstr>
      <vt:lpstr>Incorporating an amplitude attenuation test (I):</vt:lpstr>
      <vt:lpstr>Incorporating an amplitude attenuation test (II):</vt:lpstr>
      <vt:lpstr>Training CUT with paired samples and generating with new random samples: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SHANTAVEERAPPA SHIROL-170905178</dc:creator>
  <cp:lastModifiedBy>SHASHANK SHANTAVEERAPPA SHIROL-170905178</cp:lastModifiedBy>
  <cp:revision>73</cp:revision>
  <dcterms:created xsi:type="dcterms:W3CDTF">2021-04-05T08:44:45Z</dcterms:created>
  <dcterms:modified xsi:type="dcterms:W3CDTF">2021-04-05T16:21:26Z</dcterms:modified>
</cp:coreProperties>
</file>