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A275-F5DB-4864-ABFE-CDEAD7A16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3190-9C77-47EE-B8BC-C5AB83C95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5F11-8BA6-487C-AFA2-73D7C4DF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674D-9E65-4D1C-8FF0-C10E4AB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8609-1DAB-4819-A1BE-6876F772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34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819C5-4715-4872-90A8-D3871BDD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3BE3-FC0A-4290-95FF-8AC31452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757B-D421-4E5C-AC51-7C1170D8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8BA5-741A-45BF-BC5F-568FD714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F9F2E-3422-4DE9-9B67-1B4A5E8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20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7E035A-348E-4A91-BA77-375195B87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FC26-9360-46BD-A1E8-211D21661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BDE5-EAD4-42EF-8396-D62511A1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6B29A-28E3-48F8-8B64-BBB4E446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3AA9-F077-41BD-8EEF-FF4EF0E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0D9-D5C1-4228-998D-5B149172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2873-86EB-457F-99DE-46C83807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B0C2-9582-46BA-AD27-42945EF8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167A-CE23-4DD2-B422-F638B462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FDA6-A28B-4275-A3BC-E3023B08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61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355A-EDEF-474E-B78A-40EF6729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A1CB1-80EF-4C7F-BCA6-0265219F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7088-5F55-4CC7-B584-713744B4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D9E6-23C3-4348-BD45-A4E94E96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D8FD-ACC6-47B6-ACFF-32BC78C7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6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F37A-4323-4002-B933-8BAEA0E7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1230-8565-4ACF-9862-1EE1F326D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7F154-16E3-497A-8B53-7E96AFC8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1A56C-6C98-43C6-8DED-58BFE0AC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8B606-B784-44E4-88B6-C9A618E0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CAD0-644F-4D54-A879-2E4223AD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6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9E45-1392-4A4C-909D-1B82E39C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6B105-BD52-49CA-A275-612E889C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A6E91-891C-4EA1-BE23-5C5AFF4DB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92E9-22B8-434D-A072-691EAE335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A124A-B4A0-4F55-8101-7366D5A99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6383A-F7E3-43F1-8604-E21CF3FE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05AFD-3DE6-44C1-8947-A0FD7196A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0FA0-4355-44D8-B819-DECCF8D0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0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646E-1EDA-4475-9189-1B74C3E8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0920C-0DCE-4A1E-AF42-57ED7B26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935B6-C0FA-47F0-9835-CFDEB344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4EDA5-0BAD-4B58-9BFE-78C44AD1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7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B4D65-CA05-40C1-BBB4-886DB171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748B2-F142-4DA7-BCB1-647881B1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399A2-04BC-4F7B-ADC8-59F1EE39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9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B04F-16B0-494B-A34D-6C1BF6C9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8F1B-2F53-4666-9C17-9E7DFEED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73506-B2DA-47FC-B355-48FD7AB9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D8FB-988E-4C3E-94CD-0265BFC6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A7648-27D8-4E7E-84F5-F8A49BD7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2E0C7-EA58-410A-B119-594C4B01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052C-BF50-4BE9-8E42-614A5EA3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105A4-D90D-444A-84B2-BA4585825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16FBD-F0F5-44A6-9C2E-EAB2CDECD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FD085-99D1-481F-AE8E-40397887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16182-4CFD-4255-A1AA-6CA80A65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9AE8A-3084-4B64-9B56-AF8E04BD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2181D-AC17-440B-A6A9-3C9FA1DB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B46A-FA52-4BE8-97FA-8A67A95D6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E9F2-F183-4910-BB76-2A7AA26A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157B-4934-4B7A-9549-F5EFFCD0CD9F}" type="datetimeFigureOut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23A5-D86B-4880-861A-6471DA902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562C5-16A9-4F34-B56E-7D7FC1DA0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DEAA3-6ECB-43DA-980A-3644257EFD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18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Organize the CUT implementation – adding comments, providing documentation, adding more readable parameters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SinGAN code to be in-line with what we are doing with CUT – using same image normalization transforms, and overall cleaning the code to make it more readable.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Write custom python script to apply scale-wise generation to all audio files at a given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CUT implementation to use single-channel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Change how spectrograms are split into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Collect research papers that have worked in the speech data augmentation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Get an idea of how to present your problem and how to arrive at your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Get started with the paper on data augmentation with DNNs.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46DE-0B8F-4B1D-B7A9-440F22AC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Organizing CUT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14F3-10AF-4B30-8467-B7F6CFDB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the interest of the next party that will continue work on this code, made some ease of life changes to the CUT code, details are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Worked on making the CUT implementation more readable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Adding more accessible run-time parameters – single_channel, parallel_data,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Adding relevant comments to explain working of certain sections of the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Changed the structure of the code – moving helper functions to a different script, removing unused packages from the dependencies list,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Maintained the flow of program execution. removed extraneous </a:t>
            </a:r>
            <a:r>
              <a:rPr lang="en-IN" dirty="0" err="1"/>
              <a:t>callbacks</a:t>
            </a:r>
            <a:r>
              <a:rPr lang="en-IN" dirty="0"/>
              <a:t>, making the code easier to read.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82CBE-CC0C-4445-809B-1CE77D09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3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8CEF-3F49-4C75-8995-1762C827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SinGAN: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FC8F-D791-42F5-81CE-3946754DC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have the same pre-process pipeline as CUT: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allow a fair comparison , we make changes to the pre-process pipeline of the SinGAN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 this, we modify the set of transforms the spectrogram image goes through before the training job begins.</a:t>
            </a:r>
          </a:p>
          <a:p>
            <a:pPr marL="0" indent="0">
              <a:buNone/>
            </a:pPr>
            <a:r>
              <a:rPr lang="en-IN" dirty="0"/>
              <a:t>To automate the generation task: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Under this, we wrote a custom python script that generates scale-wise output for the paint2image task.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82908-5CE9-4771-8B50-86D2D2B2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61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9109-D5C0-46F6-8811-2A18BA5D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Single Channel Capability to CUT: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26BD1-AADE-4B62-BBEC-20FADA04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spectrogram is generated as a 2-D matrix of real numbers, that to mapped to a 0-255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Earlier implementation converted this “image” to a 3-channel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Added functionality to CUT that enables it to work with single channel images. This allows the process to work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Not only is the training faster, data set initialization is faster too since we have only 1/3</a:t>
            </a:r>
            <a:r>
              <a:rPr lang="en-IN" baseline="30000" dirty="0"/>
              <a:t>rd </a:t>
            </a:r>
            <a:r>
              <a:rPr lang="en-IN" dirty="0"/>
              <a:t>computations to perform.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Data pre-processing time went from ~3secs to ~2secs.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LSD score went up slightly, from 6.22 to 6.35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Question: Is the trade-off worth it? Depends on the task of generation.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CB9EA-BBEA-4EB3-BFCE-B6B69B8F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pic>
        <p:nvPicPr>
          <p:cNvPr id="5" name="fe_03_1007-02235-A-033068-033931-src - comp_based - single_channel">
            <a:hlinkClick r:id="" action="ppaction://media"/>
            <a:extLst>
              <a:ext uri="{FF2B5EF4-FFF2-40B4-BE49-F238E27FC236}">
                <a16:creationId xmlns:a16="http://schemas.microsoft.com/office/drawing/2014/main" id="{925E6220-3F76-4520-A4B3-3B2A196565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50880" y="4677792"/>
            <a:ext cx="6096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48AD2-8A1C-4EE4-AF9C-7C5E2C1EF1D2}"/>
              </a:ext>
            </a:extLst>
          </p:cNvPr>
          <p:cNvSpPr txBox="1"/>
          <p:nvPr/>
        </p:nvSpPr>
        <p:spPr>
          <a:xfrm>
            <a:off x="10499668" y="5287392"/>
            <a:ext cx="131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Single Channel Generation</a:t>
            </a:r>
          </a:p>
        </p:txBody>
      </p:sp>
      <p:pic>
        <p:nvPicPr>
          <p:cNvPr id="7" name="fe_03_1007-02235-A-033068-033931-src - nonparallelTrain - compbased">
            <a:hlinkClick r:id="" action="ppaction://media"/>
            <a:extLst>
              <a:ext uri="{FF2B5EF4-FFF2-40B4-BE49-F238E27FC236}">
                <a16:creationId xmlns:a16="http://schemas.microsoft.com/office/drawing/2014/main" id="{3BAEBB84-764A-4535-9DF3-B92CE4AD2DF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234056" y="4677792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95505F-9E7B-43CA-9D3A-5C2A0EA5F666}"/>
              </a:ext>
            </a:extLst>
          </p:cNvPr>
          <p:cNvSpPr txBox="1"/>
          <p:nvPr/>
        </p:nvSpPr>
        <p:spPr>
          <a:xfrm>
            <a:off x="8882844" y="5287391"/>
            <a:ext cx="1312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Old Generation</a:t>
            </a:r>
          </a:p>
        </p:txBody>
      </p:sp>
    </p:spTree>
    <p:extLst>
      <p:ext uri="{BB962C8B-B14F-4D97-AF65-F5344CB8AC3E}">
        <p14:creationId xmlns:p14="http://schemas.microsoft.com/office/powerpoint/2010/main" val="118975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862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F2EE-8D3B-4A29-A356-207FE823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Reviewing relevant work and establishing an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1AB6-BE5E-4A99-BEDD-35EE72E59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Google Scholar to seek relevant work done in speech augmentation: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Made a list of PROs as to why our method is better: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Model trained with less than 10 minutes’ worth of data – low implementational cost.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Model can be trained with unpaired samples – most real-world scenarios lack parallel training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Does not use hand-engineered parameters to learn a mapping – use of GANs.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speech data augmentation papers talk about augmentation on raw audio data. And the ones that do augment spectrogram, use it to train classifiers; meaning, our pipeline that allows for reconstruction post-mapping without any extra steps </a:t>
            </a:r>
            <a:r>
              <a:rPr lang="en-IN"/>
              <a:t>is unique.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model that is trained with less than 10 minutes’ worth of data, can be used to apply the noise characteristics to a large dataset in a few seconds. Making the applications of the process, abundant.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232C-2A3E-42D7-B079-64A03DC8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13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651</Words>
  <Application>Microsoft Office PowerPoint</Application>
  <PresentationFormat>Widescreen</PresentationFormat>
  <Paragraphs>54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Retrospect</vt:lpstr>
      <vt:lpstr>Generating noisy speech data from clean data in the frequency domain using Deep Learning Methods</vt:lpstr>
      <vt:lpstr>Tasks to be completed:</vt:lpstr>
      <vt:lpstr>Organizing CUT code:</vt:lpstr>
      <vt:lpstr>Modifying SinGAN:</vt:lpstr>
      <vt:lpstr>Adding Single Channel Capability to CUT:</vt:lpstr>
      <vt:lpstr>Reviewing relevant work and establishing an approach: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SHANTAVEERAPPA SHIROL-170905178</dc:creator>
  <cp:lastModifiedBy>SHASHANK SHANTAVEERAPPA SHIROL-170905178</cp:lastModifiedBy>
  <cp:revision>76</cp:revision>
  <dcterms:created xsi:type="dcterms:W3CDTF">2021-05-10T07:08:34Z</dcterms:created>
  <dcterms:modified xsi:type="dcterms:W3CDTF">2021-05-11T04:41:38Z</dcterms:modified>
</cp:coreProperties>
</file>