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E9E1-B716-4205-8679-81AC8588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75C58-031C-4B37-A542-FA6DD83F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CEFA-0936-41E4-BA42-5FD4D21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0815-8EA2-4D07-83D8-D289190F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B882-86FC-4436-A35D-29641C4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4F6A-2CA0-49E3-9503-F583BABD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F36CD-0A06-46C8-AE66-62D0A7A7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3655-2944-409C-AF31-638093AB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9968-9DD3-4D7C-A878-ECE363FD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12C7-3F30-4668-AC17-983E026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4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0536B-0512-466A-BFD8-EB8A30D01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D141-044B-4FC7-A731-697F809C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0E35-D52D-48D8-AE5E-9539A9AC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1911-85BF-4483-AFF8-1390864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D161-190A-4B0E-A164-DCB73F10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7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72E0-BAD8-41B0-84F3-7DC95597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722D-9601-4CB7-89C0-2A1F36E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7513-C110-4F54-94B3-85723A82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2D2F-0037-4971-B383-04E8042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A493-3FBE-4FEC-87AF-106C2D60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D7FD-77B9-4245-BFBB-177586FE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6562-AD5E-4711-AB07-E14FEA33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4DB5-0474-4D9B-A29C-2D79672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A7F6-F50D-4063-A333-235F7FE1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4DE4-C36A-41B3-93F8-F6C03F91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B992-664B-43D3-ADB3-C5542EB0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CF0B-F1FE-4AB9-A34D-60CFDCDA6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632D1-82E4-4B24-8C85-BFB08515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22B6-C6F4-4C26-9710-50AE2B55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36A9-4BA9-491F-A085-A7EA13DE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9B8F-E88F-4A8D-BFB5-3171C9C6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4FDD-C360-4B6D-9349-5CC72232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6347-396B-488F-8905-2C12A128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8CEC-EFFA-42CD-96F3-C8EBF2E5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76B47-7C06-4F85-8B4E-E3EC8B25F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C3C34-06FA-4692-928D-E5F545286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C4C62-D3C8-4097-AB44-2A7029E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982FB-8B26-41AE-BADE-5F75F2A5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390C8-8FB4-4B7B-BD78-F35C43C6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8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125B-046D-4F03-AA07-CD8A9F2B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4B90-5206-45AB-B393-F9DFFC3E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32556-D048-4ABD-85A2-E5403D62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4F150-AD43-4045-A746-D91CFD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65BFB-5693-4215-98DE-CAB9DCC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83325-F987-4B96-8E64-529CCB54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CD018-07A1-42BE-8977-6466CBD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0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A326-1AD7-4D0A-9B37-E8FBE912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5DC2-6A88-4D66-96FD-1649CD24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B9CC-D3A8-4366-AABB-73B499BB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4458-C7A2-4F42-9912-A0E4478A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9A51-1A8D-46FE-9075-35D52A0C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B65C-B926-4A89-B5B5-8BCD1EA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6BD4-7EC9-4E3E-B64F-64E866BA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3DFB-EB01-46B6-B5C8-940B588F3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51B1-A073-4057-841C-A6C7D3913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CBB3-9083-42EB-A43B-641DAB96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25C3-D21B-423A-80EE-B88F170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A9D6A-D199-46B5-B5C3-958ACFF3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23CD3-26D5-4760-8AD2-117C74BB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0E02-DF9E-4B51-9187-B562F36E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DB8-FB36-417F-8BE3-4DD09B8A8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02A3-9987-4BCC-8533-1E16E26C6BD9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AB62-110F-49ED-9C40-5CCBA3995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AF9C-819D-41CF-833C-D1BA9274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348-0467-40EB-A2D9-417F6CE78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19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 writing documents in LaTeX – used the resources available at overleaf.com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Redo the Speech Lab Onboarding document in LaTeX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Use LaTeX to write the paper.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Make a YouTube video explaining the project and the two architectures: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Under this, make a presentation summarizing the two architectures and the work conducted up until now.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More Experiments with CUT: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Trained CUT with come Gaussian noise to assess if it learns the noisy characteristics.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983-3CD1-4B4B-B030-0C9E9E85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with CUT:</a:t>
            </a:r>
            <a:br>
              <a:rPr lang="en-IN" dirty="0"/>
            </a:br>
            <a:r>
              <a:rPr lang="en-IN" dirty="0"/>
              <a:t>Using Gaussian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54D0-A881-49F2-8A0F-642FB244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 this, we add Gaussian noise to clean speech files and use them as Domain B; clean speech files remain as Domain 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use unpaired samples; 14 audio files (less than 5 minutes combined); about 65 components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E213-B651-4BF0-A75F-6F71BA88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39FBBB9-45FC-4E14-9437-54FBEB114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6" y="3857414"/>
            <a:ext cx="2832889" cy="1779860"/>
          </a:xfrm>
          <a:prstGeom prst="rect">
            <a:avLst/>
          </a:prstGeom>
        </p:spPr>
      </p:pic>
      <p:pic>
        <p:nvPicPr>
          <p:cNvPr id="8" name="Picture 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BF9A9279-F24D-4D14-881B-FFA300EDE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7" y="3857414"/>
            <a:ext cx="2838096" cy="1779860"/>
          </a:xfrm>
          <a:prstGeom prst="rect">
            <a:avLst/>
          </a:prstGeom>
        </p:spPr>
      </p:pic>
      <p:pic>
        <p:nvPicPr>
          <p:cNvPr id="9" name="fe_03_1007-02235-A-033068-033931-src - CUT op">
            <a:hlinkClick r:id="" action="ppaction://media"/>
            <a:extLst>
              <a:ext uri="{FF2B5EF4-FFF2-40B4-BE49-F238E27FC236}">
                <a16:creationId xmlns:a16="http://schemas.microsoft.com/office/drawing/2014/main" id="{B1543861-BDBF-4A7F-8588-267DAE42E3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88290" y="4442544"/>
            <a:ext cx="609600" cy="609600"/>
          </a:xfrm>
          <a:prstGeom prst="rect">
            <a:avLst/>
          </a:prstGeom>
        </p:spPr>
      </p:pic>
      <p:pic>
        <p:nvPicPr>
          <p:cNvPr id="10" name="fe_03_1007-02235-A-033068-033931-src_8k">
            <a:hlinkClick r:id="" action="ppaction://media"/>
            <a:extLst>
              <a:ext uri="{FF2B5EF4-FFF2-40B4-BE49-F238E27FC236}">
                <a16:creationId xmlns:a16="http://schemas.microsoft.com/office/drawing/2014/main" id="{C4CBBEC0-EBFD-4179-9835-61909BECBE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60982" y="4442544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B2D9E0-CDC5-41B5-9737-A430DF262F9C}"/>
              </a:ext>
            </a:extLst>
          </p:cNvPr>
          <p:cNvSpPr txBox="1"/>
          <p:nvPr/>
        </p:nvSpPr>
        <p:spPr>
          <a:xfrm>
            <a:off x="2814222" y="574141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5F764-8509-4C4F-8850-A04A1128A037}"/>
              </a:ext>
            </a:extLst>
          </p:cNvPr>
          <p:cNvSpPr txBox="1"/>
          <p:nvPr/>
        </p:nvSpPr>
        <p:spPr>
          <a:xfrm>
            <a:off x="7824186" y="574141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CUT 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7757A-58F5-4167-AE5C-5D1E3D062249}"/>
              </a:ext>
            </a:extLst>
          </p:cNvPr>
          <p:cNvSpPr txBox="1"/>
          <p:nvPr/>
        </p:nvSpPr>
        <p:spPr>
          <a:xfrm>
            <a:off x="5307960" y="5926080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LSD: 8.85</a:t>
            </a:r>
          </a:p>
        </p:txBody>
      </p:sp>
    </p:spTree>
    <p:extLst>
      <p:ext uri="{BB962C8B-B14F-4D97-AF65-F5344CB8AC3E}">
        <p14:creationId xmlns:p14="http://schemas.microsoft.com/office/powerpoint/2010/main" val="5972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63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189</Words>
  <Application>Microsoft Office PowerPoint</Application>
  <PresentationFormat>Widescreen</PresentationFormat>
  <Paragraphs>25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Retrospect</vt:lpstr>
      <vt:lpstr>Generating noisy speech data from clean data in the frequency domain using Deep Learning Methods</vt:lpstr>
      <vt:lpstr>Tasks to be completed:</vt:lpstr>
      <vt:lpstr>Experiments with CUT: Using Gaussian Noise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SHANTAVEERAPPA SHIROL-170905178</dc:creator>
  <cp:lastModifiedBy>SHASHANK SHANTAVEERAPPA SHIROL-170905178</cp:lastModifiedBy>
  <cp:revision>16</cp:revision>
  <dcterms:created xsi:type="dcterms:W3CDTF">2021-05-17T08:12:27Z</dcterms:created>
  <dcterms:modified xsi:type="dcterms:W3CDTF">2021-05-17T11:32:02Z</dcterms:modified>
</cp:coreProperties>
</file>