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5.wav"/><Relationship Id="rId7" Type="http://schemas.openxmlformats.org/officeDocument/2006/relationships/image" Target="../media/image13.jp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0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9.jp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10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1.jp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4.wav"/><Relationship Id="rId7" Type="http://schemas.openxmlformats.org/officeDocument/2006/relationships/image" Target="../media/image12.jp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5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CE1-C4F6-4D72-BC00-AA5CC3D6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Train spectrogram raised by a power 3, paint spectrogram by a power 3: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F538-9E87-4B64-9D62-2D9025BF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10</a:t>
            </a:fld>
            <a:endParaRPr lang="en-IN"/>
          </a:p>
        </p:txBody>
      </p:sp>
      <p:pic>
        <p:nvPicPr>
          <p:cNvPr id="12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75248C48-5DC0-4287-9112-123CFE7951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556470" y="3334029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0462F2-8700-4997-B529-383EE4D1F603}"/>
              </a:ext>
            </a:extLst>
          </p:cNvPr>
          <p:cNvSpPr txBox="1"/>
          <p:nvPr/>
        </p:nvSpPr>
        <p:spPr>
          <a:xfrm>
            <a:off x="9900458" y="3711080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1BE6E4D-170B-41BE-81D4-8B9DB514E0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997"/>
            <a:ext cx="6013734" cy="4322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5B6453-A081-4655-8E91-EA7ED3A5B67F}"/>
              </a:ext>
            </a:extLst>
          </p:cNvPr>
          <p:cNvSpPr txBox="1"/>
          <p:nvPr/>
        </p:nvSpPr>
        <p:spPr>
          <a:xfrm>
            <a:off x="7508140" y="1872983"/>
            <a:ext cx="3861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set up, the output sounds like the ground truth even though the LSD is high.</a:t>
            </a:r>
          </a:p>
        </p:txBody>
      </p:sp>
      <p:pic>
        <p:nvPicPr>
          <p:cNvPr id="8" name="start_scale=3_recon">
            <a:hlinkClick r:id="" action="ppaction://media"/>
            <a:extLst>
              <a:ext uri="{FF2B5EF4-FFF2-40B4-BE49-F238E27FC236}">
                <a16:creationId xmlns:a16="http://schemas.microsoft.com/office/drawing/2014/main" id="{DC54106F-B298-4D45-8ABB-F6B01B04C36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79744" y="3334029"/>
            <a:ext cx="369332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81F7B0-9E3E-4414-B693-6EB288C6E87E}"/>
              </a:ext>
            </a:extLst>
          </p:cNvPr>
          <p:cNvSpPr txBox="1"/>
          <p:nvPr/>
        </p:nvSpPr>
        <p:spPr>
          <a:xfrm>
            <a:off x="7664165" y="3721330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 = 3</a:t>
            </a:r>
          </a:p>
        </p:txBody>
      </p:sp>
    </p:spTree>
    <p:extLst>
      <p:ext uri="{BB962C8B-B14F-4D97-AF65-F5344CB8AC3E}">
        <p14:creationId xmlns:p14="http://schemas.microsoft.com/office/powerpoint/2010/main" val="30998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to be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Correct the LSD calculation code: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Time Align signals before calculation of LSD.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Normalize signals appropriately.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Incorporate min-max normalization and document the effect on calculation of LSD.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1" dirty="0"/>
              <a:t>Min Max normalization matches the energy of a an input signal to a reference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Study the effect of raising the spectrogram by a certain power.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 spectrogram raised by a power 2, paint spectrogram by a power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 spectrogram raised by a power 2, paint spectrogram by a power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 spectrogram raised by a power 3, paint spectrogram by a power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 spectrogram raised by a power 3, paint spectrogram by a power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CE1-C4F6-4D72-BC00-AA5CC3D6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Correcting the LSD calculation code (I):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F538-9E87-4B64-9D62-2D9025BF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7E879F-F204-4379-8ADF-E547756B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Time-Alignment</a:t>
            </a:r>
            <a:r>
              <a:rPr lang="en-IN" dirty="0"/>
              <a:t> is done in three 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Pad the smaller signal with 0s to match the length with the bigger signal.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Use cross-correlation to compute the lag.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Use NumPy to correct the lag.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3B9874-BED6-4A71-B5E6-C4984074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403" y="3707719"/>
            <a:ext cx="4360277" cy="2451878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A2092D4D-2699-4E2C-B5AC-8DCB61D4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21" y="3707719"/>
            <a:ext cx="4257162" cy="24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CE1-C4F6-4D72-BC00-AA5CC3D6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Correcting the LSD calculation code (II):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F538-9E87-4B64-9D62-2D9025BF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7E879F-F204-4379-8ADF-E547756B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Normalize</a:t>
            </a:r>
            <a:r>
              <a:rPr lang="en-IN" dirty="0"/>
              <a:t> signals appropriately </a:t>
            </a:r>
            <a:r>
              <a:rPr lang="en-GB" dirty="0"/>
              <a:t>so that they are the same average amplitude (volume) </a:t>
            </a:r>
            <a:r>
              <a:rPr lang="en-IN" dirty="0"/>
              <a:t>. We make use of zero mean and unit STD normalization (zero-unit).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Formula used:</a:t>
            </a:r>
            <a:br>
              <a:rPr lang="en-IN" dirty="0"/>
            </a:br>
            <a:r>
              <a:rPr lang="en-IN" dirty="0"/>
              <a:t>		</a:t>
            </a:r>
            <a:r>
              <a:rPr lang="en-GB" dirty="0"/>
              <a:t>signal = (signal - </a:t>
            </a:r>
            <a:r>
              <a:rPr lang="en-GB" dirty="0" err="1"/>
              <a:t>np.mean</a:t>
            </a:r>
            <a:r>
              <a:rPr lang="en-GB" dirty="0"/>
              <a:t>(signal)) / </a:t>
            </a:r>
            <a:r>
              <a:rPr lang="en-GB" dirty="0" err="1"/>
              <a:t>np.std</a:t>
            </a:r>
            <a:r>
              <a:rPr lang="en-GB" dirty="0"/>
              <a:t>(signal)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Effect: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00C1036-A6B1-4148-8198-573168418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10" y="4083444"/>
            <a:ext cx="2925978" cy="166258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40E966D-7859-482B-A8CB-A5AA6F3A7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78" y="4083445"/>
            <a:ext cx="2924987" cy="1662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FAF73A-34AA-47D8-9A28-8565B29FF175}"/>
              </a:ext>
            </a:extLst>
          </p:cNvPr>
          <p:cNvSpPr txBox="1"/>
          <p:nvPr/>
        </p:nvSpPr>
        <p:spPr>
          <a:xfrm>
            <a:off x="2705649" y="5830968"/>
            <a:ext cx="1972887" cy="251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RATs Noisy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689A1-C49A-4581-A6DE-2EDE3B037ED6}"/>
              </a:ext>
            </a:extLst>
          </p:cNvPr>
          <p:cNvSpPr txBox="1"/>
          <p:nvPr/>
        </p:nvSpPr>
        <p:spPr>
          <a:xfrm>
            <a:off x="5912084" y="5830968"/>
            <a:ext cx="2517429" cy="251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RATs Noisy High Energy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459A-D970-436B-81D2-5B92DB8B6AD9}"/>
              </a:ext>
            </a:extLst>
          </p:cNvPr>
          <p:cNvSpPr txBox="1"/>
          <p:nvPr/>
        </p:nvSpPr>
        <p:spPr>
          <a:xfrm>
            <a:off x="8960551" y="4222236"/>
            <a:ext cx="2618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Without zero-unit normalization</a:t>
            </a:r>
            <a:r>
              <a:rPr lang="en-IN" sz="1200" dirty="0"/>
              <a:t>:</a:t>
            </a:r>
          </a:p>
          <a:p>
            <a:r>
              <a:rPr lang="en-IN" sz="1200" dirty="0"/>
              <a:t>LSD (log): 10.1896</a:t>
            </a:r>
          </a:p>
          <a:p>
            <a:r>
              <a:rPr lang="en-IN" sz="1200" dirty="0"/>
              <a:t>LSD (non-log): 1.076</a:t>
            </a:r>
          </a:p>
          <a:p>
            <a:endParaRPr lang="en-IN" sz="1200" dirty="0"/>
          </a:p>
          <a:p>
            <a:r>
              <a:rPr lang="en-IN" sz="1200" b="1" dirty="0"/>
              <a:t>With zero-unit normalization</a:t>
            </a:r>
            <a:r>
              <a:rPr lang="en-IN" sz="1200" dirty="0"/>
              <a:t>:</a:t>
            </a:r>
          </a:p>
          <a:p>
            <a:r>
              <a:rPr lang="en-IN" sz="1200" dirty="0"/>
              <a:t>LSD(log): 0.4327</a:t>
            </a:r>
          </a:p>
          <a:p>
            <a:r>
              <a:rPr lang="en-IN" sz="1200" dirty="0"/>
              <a:t>LSD(non-log): 0.0035</a:t>
            </a:r>
          </a:p>
        </p:txBody>
      </p:sp>
    </p:spTree>
    <p:extLst>
      <p:ext uri="{BB962C8B-B14F-4D97-AF65-F5344CB8AC3E}">
        <p14:creationId xmlns:p14="http://schemas.microsoft.com/office/powerpoint/2010/main" val="359607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CE1-C4F6-4D72-BC00-AA5CC3D6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Incorporating min-max normalization and seeing how it affects LSD: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F538-9E87-4B64-9D62-2D9025BF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7E879F-F204-4379-8ADF-E547756B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Here, instead of normalizing both signals, we normalize the high energy signal to the low energy 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Effect:</a:t>
            </a:r>
            <a:br>
              <a:rPr lang="en-GB" dirty="0"/>
            </a:br>
            <a:endParaRPr lang="en-GB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00C1036-A6B1-4148-8198-573168418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42" y="4083444"/>
            <a:ext cx="2925978" cy="166258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40E966D-7859-482B-A8CB-A5AA6F3A7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10" y="4083445"/>
            <a:ext cx="2924987" cy="1662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FAF73A-34AA-47D8-9A28-8565B29FF175}"/>
              </a:ext>
            </a:extLst>
          </p:cNvPr>
          <p:cNvSpPr txBox="1"/>
          <p:nvPr/>
        </p:nvSpPr>
        <p:spPr>
          <a:xfrm>
            <a:off x="1853381" y="5830968"/>
            <a:ext cx="1972887" cy="251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RATs Noisy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689A1-C49A-4581-A6DE-2EDE3B037ED6}"/>
              </a:ext>
            </a:extLst>
          </p:cNvPr>
          <p:cNvSpPr txBox="1"/>
          <p:nvPr/>
        </p:nvSpPr>
        <p:spPr>
          <a:xfrm>
            <a:off x="5059816" y="5830968"/>
            <a:ext cx="2517429" cy="251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RATs Noisy High Energy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459A-D970-436B-81D2-5B92DB8B6AD9}"/>
              </a:ext>
            </a:extLst>
          </p:cNvPr>
          <p:cNvSpPr txBox="1"/>
          <p:nvPr/>
        </p:nvSpPr>
        <p:spPr>
          <a:xfrm>
            <a:off x="2503503" y="2636625"/>
            <a:ext cx="9055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Only min-max normalization</a:t>
            </a:r>
            <a:r>
              <a:rPr lang="en-IN" sz="1200" dirty="0"/>
              <a:t>:</a:t>
            </a:r>
          </a:p>
          <a:p>
            <a:r>
              <a:rPr lang="en-IN" sz="1200" dirty="0"/>
              <a:t>LSD (log): 0.3719</a:t>
            </a:r>
          </a:p>
          <a:p>
            <a:r>
              <a:rPr lang="en-IN" sz="1200" dirty="0"/>
              <a:t>LSD (non-log): 0.00008</a:t>
            </a:r>
          </a:p>
          <a:p>
            <a:endParaRPr lang="en-IN" sz="1200" dirty="0"/>
          </a:p>
          <a:p>
            <a:r>
              <a:rPr lang="en-IN" sz="1200" b="1" dirty="0"/>
              <a:t>With zero-unit normalization + min-max normalization</a:t>
            </a:r>
            <a:r>
              <a:rPr lang="en-IN" sz="1200" dirty="0"/>
              <a:t>:</a:t>
            </a:r>
          </a:p>
          <a:p>
            <a:r>
              <a:rPr lang="en-IN" sz="1200" dirty="0"/>
              <a:t>LSD(log): 0.3087</a:t>
            </a:r>
          </a:p>
          <a:p>
            <a:r>
              <a:rPr lang="en-IN" sz="1200" dirty="0"/>
              <a:t>LSD(non-log): 0.0023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1C88B81-3F8E-424A-84CC-8C7C0A515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765" y="4063164"/>
            <a:ext cx="2928618" cy="1662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D85B1-450F-4211-942D-2217B7381777}"/>
              </a:ext>
            </a:extLst>
          </p:cNvPr>
          <p:cNvSpPr txBox="1"/>
          <p:nvPr/>
        </p:nvSpPr>
        <p:spPr>
          <a:xfrm>
            <a:off x="8495263" y="5830968"/>
            <a:ext cx="2517429" cy="251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RATs Noisy High Energy Normalized</a:t>
            </a:r>
          </a:p>
        </p:txBody>
      </p:sp>
    </p:spTree>
    <p:extLst>
      <p:ext uri="{BB962C8B-B14F-4D97-AF65-F5344CB8AC3E}">
        <p14:creationId xmlns:p14="http://schemas.microsoft.com/office/powerpoint/2010/main" val="294435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CE1-C4F6-4D72-BC00-AA5CC3D6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Raising the spectrogram to a power: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F538-9E87-4B64-9D62-2D9025BF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7E879F-F204-4379-8ADF-E547756B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Here, before feeding the spectrogram image to SinGAN, we raise it to a power (say, 2 or 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Raising the spectrogram to a power changes the way it looks as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Training the SinGAN model with these produces new results.</a:t>
            </a:r>
            <a:br>
              <a:rPr lang="en-GB" dirty="0"/>
            </a:br>
            <a:r>
              <a:rPr lang="en-GB" dirty="0"/>
              <a:t>	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 descr="A close - up of some trees&#10;&#10;Description automatically generated with low confidence">
            <a:extLst>
              <a:ext uri="{FF2B5EF4-FFF2-40B4-BE49-F238E27FC236}">
                <a16:creationId xmlns:a16="http://schemas.microsoft.com/office/drawing/2014/main" id="{9D2A8F06-CED2-46FE-8F4C-C10DF1A5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76" y="3948596"/>
            <a:ext cx="3471351" cy="1063669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8EC26A7-FEBE-4874-9ACE-4BA26D535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03" y="3948596"/>
            <a:ext cx="3471351" cy="1063668"/>
          </a:xfrm>
          <a:prstGeom prst="rect">
            <a:avLst/>
          </a:prstGeom>
        </p:spPr>
      </p:pic>
      <p:pic>
        <p:nvPicPr>
          <p:cNvPr id="17" name="Picture 16" descr="A close - up of some writing&#10;&#10;Description automatically generated with low confidence">
            <a:extLst>
              <a:ext uri="{FF2B5EF4-FFF2-40B4-BE49-F238E27FC236}">
                <a16:creationId xmlns:a16="http://schemas.microsoft.com/office/drawing/2014/main" id="{BF69098B-4D28-4D13-A471-4938E7F9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9" y="3948596"/>
            <a:ext cx="3471351" cy="10636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A6AB01-708C-41B5-B099-244C95D85CFB}"/>
              </a:ext>
            </a:extLst>
          </p:cNvPr>
          <p:cNvSpPr txBox="1"/>
          <p:nvPr/>
        </p:nvSpPr>
        <p:spPr>
          <a:xfrm>
            <a:off x="1497021" y="5028289"/>
            <a:ext cx="193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Power = 1 (old)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B72E6-8520-439F-B21F-D89B896468F9}"/>
              </a:ext>
            </a:extLst>
          </p:cNvPr>
          <p:cNvSpPr txBox="1"/>
          <p:nvPr/>
        </p:nvSpPr>
        <p:spPr>
          <a:xfrm>
            <a:off x="5223348" y="5028289"/>
            <a:ext cx="193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Power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F9D5C-4D4E-4DCC-B400-55934D4A6685}"/>
              </a:ext>
            </a:extLst>
          </p:cNvPr>
          <p:cNvSpPr txBox="1"/>
          <p:nvPr/>
        </p:nvSpPr>
        <p:spPr>
          <a:xfrm>
            <a:off x="8949675" y="5029866"/>
            <a:ext cx="193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Power = 3</a:t>
            </a:r>
          </a:p>
        </p:txBody>
      </p:sp>
    </p:spTree>
    <p:extLst>
      <p:ext uri="{BB962C8B-B14F-4D97-AF65-F5344CB8AC3E}">
        <p14:creationId xmlns:p14="http://schemas.microsoft.com/office/powerpoint/2010/main" val="215561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CE1-C4F6-4D72-BC00-AA5CC3D6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Train spectrogram raised by a power 2, paint spectrogram by a power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F538-9E87-4B64-9D62-2D9025BF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172805F-22E2-4B37-B239-9C30CDF1D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5530"/>
            <a:ext cx="5800670" cy="41643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21F25C-09A8-40D8-BC51-8B9B4BDD9FB5}"/>
              </a:ext>
            </a:extLst>
          </p:cNvPr>
          <p:cNvSpPr txBox="1"/>
          <p:nvPr/>
        </p:nvSpPr>
        <p:spPr>
          <a:xfrm>
            <a:off x="7161911" y="1935530"/>
            <a:ext cx="3861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LSD results remain almost unchanged. But the audio reconstructed sounds different.</a:t>
            </a:r>
          </a:p>
        </p:txBody>
      </p:sp>
      <p:pic>
        <p:nvPicPr>
          <p:cNvPr id="16" name="start_scale=1_recon">
            <a:hlinkClick r:id="" action="ppaction://media"/>
            <a:extLst>
              <a:ext uri="{FF2B5EF4-FFF2-40B4-BE49-F238E27FC236}">
                <a16:creationId xmlns:a16="http://schemas.microsoft.com/office/drawing/2014/main" id="{66FA4886-5E22-4714-A9B5-1F7E602E4B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519386" y="3334029"/>
            <a:ext cx="372814" cy="3728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8B0F4E-79B2-4A19-9090-279233C2A39B}"/>
              </a:ext>
            </a:extLst>
          </p:cNvPr>
          <p:cNvSpPr txBox="1"/>
          <p:nvPr/>
        </p:nvSpPr>
        <p:spPr>
          <a:xfrm>
            <a:off x="6862414" y="3711080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 = 1</a:t>
            </a:r>
          </a:p>
        </p:txBody>
      </p:sp>
      <p:pic>
        <p:nvPicPr>
          <p:cNvPr id="11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3B6B431D-FC4B-48A5-82BE-AE1F2C7E183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556470" y="3334029"/>
            <a:ext cx="369332" cy="3693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187355-5BEB-4F66-8BD6-495120B41126}"/>
              </a:ext>
            </a:extLst>
          </p:cNvPr>
          <p:cNvSpPr txBox="1"/>
          <p:nvPr/>
        </p:nvSpPr>
        <p:spPr>
          <a:xfrm>
            <a:off x="9900458" y="3711080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GT</a:t>
            </a:r>
          </a:p>
        </p:txBody>
      </p:sp>
    </p:spTree>
    <p:extLst>
      <p:ext uri="{BB962C8B-B14F-4D97-AF65-F5344CB8AC3E}">
        <p14:creationId xmlns:p14="http://schemas.microsoft.com/office/powerpoint/2010/main" val="24778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CE1-C4F6-4D72-BC00-AA5CC3D6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Train spectrogram raised by a power 2, paint spectrogram by a power 3: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F538-9E87-4B64-9D62-2D9025BF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1405657-8001-4617-96BE-C13A2C4A0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2983"/>
            <a:ext cx="6100002" cy="4288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F10A6F-0707-45BE-91D8-2FDB48507C82}"/>
              </a:ext>
            </a:extLst>
          </p:cNvPr>
          <p:cNvSpPr txBox="1"/>
          <p:nvPr/>
        </p:nvSpPr>
        <p:spPr>
          <a:xfrm>
            <a:off x="7508140" y="1872983"/>
            <a:ext cx="386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set up, the output audio sounds similar to the ground truth.</a:t>
            </a:r>
          </a:p>
        </p:txBody>
      </p:sp>
      <p:pic>
        <p:nvPicPr>
          <p:cNvPr id="12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75248C48-5DC0-4287-9112-123CFE7951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556470" y="3334029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0462F2-8700-4997-B529-383EE4D1F603}"/>
              </a:ext>
            </a:extLst>
          </p:cNvPr>
          <p:cNvSpPr txBox="1"/>
          <p:nvPr/>
        </p:nvSpPr>
        <p:spPr>
          <a:xfrm>
            <a:off x="9900458" y="3711080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GT</a:t>
            </a:r>
          </a:p>
        </p:txBody>
      </p:sp>
      <p:pic>
        <p:nvPicPr>
          <p:cNvPr id="9" name="start_scale=3_recon">
            <a:hlinkClick r:id="" action="ppaction://media"/>
            <a:extLst>
              <a:ext uri="{FF2B5EF4-FFF2-40B4-BE49-F238E27FC236}">
                <a16:creationId xmlns:a16="http://schemas.microsoft.com/office/drawing/2014/main" id="{0F7066BD-49FE-4FE5-94FD-58BA54BB88B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22878" y="3334029"/>
            <a:ext cx="369332" cy="369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1E34F0-5892-4CD1-90CF-4AC2C9082977}"/>
              </a:ext>
            </a:extLst>
          </p:cNvPr>
          <p:cNvSpPr txBox="1"/>
          <p:nvPr/>
        </p:nvSpPr>
        <p:spPr>
          <a:xfrm>
            <a:off x="7664165" y="3721330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 = 3</a:t>
            </a:r>
          </a:p>
        </p:txBody>
      </p:sp>
    </p:spTree>
    <p:extLst>
      <p:ext uri="{BB962C8B-B14F-4D97-AF65-F5344CB8AC3E}">
        <p14:creationId xmlns:p14="http://schemas.microsoft.com/office/powerpoint/2010/main" val="9177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CE1-C4F6-4D72-BC00-AA5CC3D6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Train spectrogram raised by a power 3, paint spectrogram by a power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F538-9E87-4B64-9D62-2D9025BF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9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10A6F-0707-45BE-91D8-2FDB48507C82}"/>
              </a:ext>
            </a:extLst>
          </p:cNvPr>
          <p:cNvSpPr txBox="1"/>
          <p:nvPr/>
        </p:nvSpPr>
        <p:spPr>
          <a:xfrm>
            <a:off x="7508140" y="1872983"/>
            <a:ext cx="386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set up, the output is very lossy. Cannot distinguish what’s being said.</a:t>
            </a:r>
          </a:p>
        </p:txBody>
      </p:sp>
      <p:pic>
        <p:nvPicPr>
          <p:cNvPr id="12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75248C48-5DC0-4287-9112-123CFE7951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556470" y="3334029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0462F2-8700-4997-B529-383EE4D1F603}"/>
              </a:ext>
            </a:extLst>
          </p:cNvPr>
          <p:cNvSpPr txBox="1"/>
          <p:nvPr/>
        </p:nvSpPr>
        <p:spPr>
          <a:xfrm>
            <a:off x="9900458" y="3711080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AE2F29-4CCD-4E7A-BDE3-320B7E3449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2983"/>
            <a:ext cx="5804870" cy="4296998"/>
          </a:xfrm>
          <a:prstGeom prst="rect">
            <a:avLst/>
          </a:prstGeom>
        </p:spPr>
      </p:pic>
      <p:pic>
        <p:nvPicPr>
          <p:cNvPr id="6" name="start_scale=1_recon">
            <a:hlinkClick r:id="" action="ppaction://media"/>
            <a:extLst>
              <a:ext uri="{FF2B5EF4-FFF2-40B4-BE49-F238E27FC236}">
                <a16:creationId xmlns:a16="http://schemas.microsoft.com/office/drawing/2014/main" id="{AF7E8477-583F-4FCA-A305-5A19F7CEF7B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31972" y="3341748"/>
            <a:ext cx="369332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9C659D-A8AB-436A-B81F-D13B8AAEC871}"/>
              </a:ext>
            </a:extLst>
          </p:cNvPr>
          <p:cNvSpPr txBox="1"/>
          <p:nvPr/>
        </p:nvSpPr>
        <p:spPr>
          <a:xfrm>
            <a:off x="7373259" y="3712453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 = 1</a:t>
            </a:r>
          </a:p>
        </p:txBody>
      </p:sp>
    </p:spTree>
    <p:extLst>
      <p:ext uri="{BB962C8B-B14F-4D97-AF65-F5344CB8AC3E}">
        <p14:creationId xmlns:p14="http://schemas.microsoft.com/office/powerpoint/2010/main" val="54593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597</Words>
  <Application>Microsoft Office PowerPoint</Application>
  <PresentationFormat>Widescreen</PresentationFormat>
  <Paragraphs>88</Paragraphs>
  <Slides>11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Generating noisy speech data from clean data in the frequency domain using Deep Learning Methods</vt:lpstr>
      <vt:lpstr>Tasks to be completed:</vt:lpstr>
      <vt:lpstr>Correcting the LSD calculation code (I):</vt:lpstr>
      <vt:lpstr>Correcting the LSD calculation code (II):</vt:lpstr>
      <vt:lpstr>Incorporating min-max normalization and seeing how it affects LSD:</vt:lpstr>
      <vt:lpstr>Raising the spectrogram to a power:</vt:lpstr>
      <vt:lpstr>Train spectrogram raised by a power 2, paint spectrogram by a power 2:</vt:lpstr>
      <vt:lpstr>Train spectrogram raised by a power 2, paint spectrogram by a power 3:</vt:lpstr>
      <vt:lpstr>Train spectrogram raised by a power 3, paint spectrogram by a power 2:</vt:lpstr>
      <vt:lpstr>Train spectrogram raised by a power 3, paint spectrogram by a power 3: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noisy speech data from clean data in the frequency domain using Deep Learning Methods</dc:title>
  <dc:creator>Shashank Shirol</dc:creator>
  <cp:lastModifiedBy>Shashank Shirol</cp:lastModifiedBy>
  <cp:revision>105</cp:revision>
  <dcterms:created xsi:type="dcterms:W3CDTF">2021-02-08T14:04:59Z</dcterms:created>
  <dcterms:modified xsi:type="dcterms:W3CDTF">2021-02-09T04:13:49Z</dcterms:modified>
</cp:coreProperties>
</file>