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9patWBTJpBxjuQHjx68JrQ6Oq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d55984e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7ed55984e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399"/>
            <a:ext cx="12192000" cy="68432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type="ctrTitle"/>
          </p:nvPr>
        </p:nvSpPr>
        <p:spPr>
          <a:xfrm>
            <a:off x="972227" y="3558503"/>
            <a:ext cx="9144000" cy="946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5400"/>
              <a:buFont typeface="Century Gothic"/>
              <a:buNone/>
              <a:defRPr sz="54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972227" y="2999312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  <a:defRPr sz="1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227" y="675512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736" y="430645"/>
            <a:ext cx="1412037" cy="111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0226" y="5868162"/>
            <a:ext cx="4857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800"/>
              <a:buFont typeface="Century Gothic"/>
              <a:buNone/>
              <a:defRPr b="1" sz="2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1321734" y="1946722"/>
            <a:ext cx="10032066" cy="3925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Char char="✔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Font typeface="Noto Sans Symbols"/>
              <a:buChar char="✔"/>
              <a:defRPr sz="11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" name="Google Shape;2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" name="Google Shape;31;p9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" name="Google Shape;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idx="2" type="subTitle"/>
          </p:nvPr>
        </p:nvSpPr>
        <p:spPr>
          <a:xfrm>
            <a:off x="838200" y="997404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  <a:defRPr sz="1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" name="Google Shape;4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399"/>
            <a:ext cx="12192000" cy="684320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ctrTitle"/>
          </p:nvPr>
        </p:nvSpPr>
        <p:spPr>
          <a:xfrm>
            <a:off x="972227" y="3558503"/>
            <a:ext cx="9144000" cy="946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5400"/>
              <a:buFont typeface="Century Gothic"/>
              <a:buNone/>
              <a:defRPr sz="54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972227" y="2999312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  <a:defRPr sz="1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227" y="675512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736" y="430645"/>
            <a:ext cx="1412037" cy="111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0226" y="5868162"/>
            <a:ext cx="4857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Duas Partes de Conteúd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Char char="✔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Font typeface="Noto Sans Symbols"/>
              <a:buChar char="✔"/>
              <a:defRPr sz="11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Char char="✔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Font typeface="Noto Sans Symbols"/>
              <a:buChar char="✔"/>
              <a:defRPr sz="11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2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12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8" name="Google Shape;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800"/>
              <a:buFont typeface="Century Gothic"/>
              <a:buNone/>
              <a:defRPr b="1" sz="2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>
  <p:cSld name="Comparaçã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600"/>
              <a:buNone/>
              <a:defRPr b="1" sz="16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Char char="•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Char char="•"/>
              <a:defRPr sz="11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600"/>
              <a:buNone/>
              <a:defRPr b="1" sz="16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Char char="•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000"/>
              <a:buChar char="•"/>
              <a:defRPr sz="10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800"/>
              <a:buFont typeface="Century Gothic"/>
              <a:buNone/>
              <a:defRPr b="1" sz="2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800"/>
              <a:buFont typeface="Century Gothic"/>
              <a:buNone/>
              <a:defRPr b="1" sz="2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838200" y="997404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  <a:defRPr sz="1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400"/>
              <a:buFont typeface="Century Gothic"/>
              <a:buNone/>
              <a:defRPr sz="24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Char char="•"/>
              <a:defRPr sz="1400">
                <a:solidFill>
                  <a:srgbClr val="182A55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Char char="•"/>
              <a:defRPr sz="1100">
                <a:solidFill>
                  <a:srgbClr val="182A55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None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5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>
  <p:cSld name="Imagem com Legenda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400"/>
              <a:buFont typeface="Century Gothic"/>
              <a:buNone/>
              <a:defRPr sz="24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None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iacep.com.br/" TargetMode="External"/><Relationship Id="rId4" Type="http://schemas.openxmlformats.org/officeDocument/2006/relationships/hyperlink" Target="https://datatables.net/" TargetMode="External"/><Relationship Id="rId5" Type="http://schemas.openxmlformats.org/officeDocument/2006/relationships/hyperlink" Target="https://bitbucket.org/rts-dev/testeanalistajr/src/master/" TargetMode="External"/><Relationship Id="rId6" Type="http://schemas.openxmlformats.org/officeDocument/2006/relationships/hyperlink" Target="mailto:victor@grtsdigital.com.br" TargetMode="External"/><Relationship Id="rId7" Type="http://schemas.openxmlformats.org/officeDocument/2006/relationships/hyperlink" Target="mailto:victor@grtsdigital.com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" y="0"/>
            <a:ext cx="1218854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273" y="2318432"/>
            <a:ext cx="2841452" cy="222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45368" y="5805705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342" y="383095"/>
            <a:ext cx="15621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ctrTitle"/>
          </p:nvPr>
        </p:nvSpPr>
        <p:spPr>
          <a:xfrm>
            <a:off x="972227" y="3558503"/>
            <a:ext cx="9144000" cy="946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5400"/>
              <a:buFont typeface="Century Gothic"/>
              <a:buNone/>
            </a:pPr>
            <a:r>
              <a:rPr lang="pt-BR"/>
              <a:t>Desafio Analista de Desenvolvimento Jr.</a:t>
            </a:r>
            <a:endParaRPr/>
          </a:p>
        </p:txBody>
      </p:sp>
      <p:sp>
        <p:nvSpPr>
          <p:cNvPr id="134" name="Google Shape;134;p2"/>
          <p:cNvSpPr txBox="1"/>
          <p:nvPr>
            <p:ph idx="1" type="subTitle"/>
          </p:nvPr>
        </p:nvSpPr>
        <p:spPr>
          <a:xfrm>
            <a:off x="972227" y="2999312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520"/>
              <a:buFont typeface="Century Gothic"/>
              <a:buNone/>
            </a:pPr>
            <a:r>
              <a:rPr lang="pt-BR" sz="2520"/>
              <a:t>Parabéns, Dev!</a:t>
            </a:r>
            <a:endParaRPr sz="2520"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907825" y="1709900"/>
            <a:ext cx="10446000" cy="3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/>
              <a:t>Elaboramos um desafio para você colocar as suas habilidades no desenvolvimento de um sistema em prática.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b="1" lang="pt-BR"/>
              <a:t>Are you ready?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/>
              <a:t>O desafio é o seguinte: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/>
              <a:t>Uma empresa de distribuição de alimentos precisa de um sistema interno para gerenciar seus clientes e endereços de entrega.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/>
              <a:t>O cadastro será interno e deve ser restrito a usuários logados com login e senha. O cadastro do cliente deve conter </a:t>
            </a:r>
            <a:r>
              <a:rPr b="1" i="1" lang="pt-BR"/>
              <a:t>Nome Empresa, CNPJ, Telefone, Nome do Responsável, Email e Endereço(Cep, Logradouro, Bairro, Complemento, Número, Cidade, Estado).</a:t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/>
              <a:t>Quanto ao Endereço podem ser cadastrados mais de um endereço para cada cliente devendo ser selecionado </a:t>
            </a:r>
            <a:r>
              <a:rPr b="1" lang="pt-BR"/>
              <a:t>UM </a:t>
            </a:r>
            <a:r>
              <a:rPr lang="pt-BR"/>
              <a:t>endereço como principal, a definição do endereço principal pode ser alterada a qualquer momento.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/>
              <a:t>O sistema deve permitir </a:t>
            </a:r>
            <a:r>
              <a:rPr b="1" i="1" lang="pt-BR"/>
              <a:t>Listagem, Criação, Edição, Exclusão e Visualização</a:t>
            </a:r>
            <a:r>
              <a:rPr lang="pt-BR"/>
              <a:t> do Cliente e de seus endereços.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 txBox="1"/>
          <p:nvPr>
            <p:ph idx="2" type="subTitle"/>
          </p:nvPr>
        </p:nvSpPr>
        <p:spPr>
          <a:xfrm>
            <a:off x="838200" y="997404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</a:pPr>
            <a:r>
              <a:rPr lang="pt-BR"/>
              <a:t>Você está mais próximo de fazer parte da Equipe GRTS. Agora, queremos ver você metendo a mão na massa!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d55984ee_0_2"/>
          <p:cNvSpPr txBox="1"/>
          <p:nvPr>
            <p:ph idx="1" type="body"/>
          </p:nvPr>
        </p:nvSpPr>
        <p:spPr>
          <a:xfrm>
            <a:off x="907825" y="1021925"/>
            <a:ext cx="10446000" cy="4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pt-BR"/>
              <a:t>Requisitos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>
                <a:solidFill>
                  <a:srgbClr val="182A55"/>
                </a:solidFill>
              </a:rPr>
              <a:t>Utilizar API ViaCEP (</a:t>
            </a:r>
            <a:r>
              <a:rPr lang="pt-BR" sz="1400" u="sng">
                <a:solidFill>
                  <a:srgbClr val="182A55"/>
                </a:solidFill>
                <a:hlinkClick r:id="rId3"/>
              </a:rPr>
              <a:t>https://viacep.com.br/</a:t>
            </a:r>
            <a:r>
              <a:rPr lang="pt-BR" sz="1400">
                <a:solidFill>
                  <a:srgbClr val="182A55"/>
                </a:solidFill>
              </a:rPr>
              <a:t> ) para preenchimento automático dos campos de endereço ao digital o cep.</a:t>
            </a:r>
            <a:endParaRPr sz="1400">
              <a:solidFill>
                <a:srgbClr val="182A55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pt-BR" sz="1400">
                <a:solidFill>
                  <a:srgbClr val="182A55"/>
                </a:solidFill>
              </a:rPr>
              <a:t>Utilizar DataTable (</a:t>
            </a:r>
            <a:r>
              <a:rPr lang="pt-BR" sz="1400" u="sng">
                <a:solidFill>
                  <a:srgbClr val="182A55"/>
                </a:solidFill>
                <a:hlinkClick r:id="rId4"/>
              </a:rPr>
              <a:t>https://datatables.net/</a:t>
            </a:r>
            <a:r>
              <a:rPr lang="pt-BR" sz="1400">
                <a:solidFill>
                  <a:srgbClr val="182A55"/>
                </a:solidFill>
              </a:rPr>
              <a:t> ) na listagem para ordenação e busca rápida.</a:t>
            </a:r>
            <a:endParaRPr sz="1400">
              <a:solidFill>
                <a:srgbClr val="182A55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Char char="✔"/>
            </a:pPr>
            <a:r>
              <a:rPr lang="pt-BR" sz="1400">
                <a:solidFill>
                  <a:srgbClr val="182A55"/>
                </a:solidFill>
              </a:rPr>
              <a:t>O desafio deve ser feito utilizando</a:t>
            </a:r>
            <a:r>
              <a:rPr lang="pt-BR" sz="1400"/>
              <a:t> como base o projeto disponibilizado no Bitbucket </a:t>
            </a:r>
            <a:r>
              <a:rPr lang="pt-BR" sz="1400" u="sng">
                <a:solidFill>
                  <a:schemeClr val="hlink"/>
                </a:solidFill>
                <a:hlinkClick r:id="rId5"/>
              </a:rPr>
              <a:t>(Link)</a:t>
            </a:r>
            <a:r>
              <a:rPr lang="pt-BR" sz="1400"/>
              <a:t>. Instruções detalhadas estão no README do projeto.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/>
              <a:t>A</a:t>
            </a:r>
            <a:r>
              <a:rPr b="1" lang="pt-BR"/>
              <a:t>s</a:t>
            </a:r>
            <a:r>
              <a:rPr b="1" lang="pt-BR"/>
              <a:t> modelage</a:t>
            </a:r>
            <a:r>
              <a:rPr b="1" lang="pt-BR"/>
              <a:t>ns</a:t>
            </a:r>
            <a:r>
              <a:rPr b="1" lang="pt-BR"/>
              <a:t> não fo</a:t>
            </a:r>
            <a:r>
              <a:rPr b="1" lang="pt-BR"/>
              <a:t>ram</a:t>
            </a:r>
            <a:r>
              <a:rPr b="1" lang="pt-BR"/>
              <a:t> propostas nem enviadas junto ao desafio porque queremos ver a sua solução. Não há certo nem errado, mas queremos enxergar a sua forma de desenvolver. </a:t>
            </a:r>
            <a:r>
              <a:rPr b="1" lang="pt-BR" u="sng"/>
              <a:t>Nos envie a modelagem junto com o desafio(pode colocá-la no repositório do projeto).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Você deve enviar o link do repositório da sua solução do desafio para o email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vagas</a:t>
            </a:r>
            <a:r>
              <a:rPr lang="pt-BR" u="sng">
                <a:solidFill>
                  <a:schemeClr val="hlink"/>
                </a:solidFill>
                <a:hlinkClick r:id="rId7"/>
              </a:rPr>
              <a:t>@grtsdigital.com.br</a:t>
            </a:r>
            <a:r>
              <a:rPr lang="pt-BR"/>
              <a:t> </a:t>
            </a:r>
            <a:r>
              <a:rPr lang="pt-BR"/>
              <a:t>com o assunto </a:t>
            </a:r>
            <a:r>
              <a:rPr b="1" lang="pt-BR"/>
              <a:t>Desafio Analista de Desenvolvimento Jr. - {{$seu_nome}} </a:t>
            </a:r>
            <a:r>
              <a:rPr lang="pt-BR"/>
              <a:t>até o dia </a:t>
            </a:r>
            <a:r>
              <a:rPr b="1" lang="pt-BR"/>
              <a:t>09/08/2020 às 23:59h</a:t>
            </a:r>
            <a:r>
              <a:rPr lang="pt-BR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Caso tenha alguma instrução para executarmos o projeto você pode enviar no corpo do email.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Let’s go? Show me the code!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Boa sorte!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2018-09-25T16:30:18Z</dcterms:created>
  <dc:creator>Luiz Felipe Ferreira</dc:creator>
</cp:coreProperties>
</file>