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507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75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19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89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96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27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459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52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5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90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FBBB-0119-4ABB-B3AB-A2C79DB1D2AC}" type="datetimeFigureOut">
              <a:rPr lang="es-AR" smtClean="0"/>
              <a:t>17/8/2025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0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833359"/>
            <a:ext cx="7772400" cy="1470025"/>
          </a:xfrm>
          <a:solidFill>
            <a:srgbClr val="BCE3B7">
              <a:alpha val="69000"/>
            </a:srgbClr>
          </a:solidFill>
        </p:spPr>
        <p:txBody>
          <a:bodyPr/>
          <a:lstStyle/>
          <a:p>
            <a:r>
              <a:rPr lang="es-MX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 Light" panose="020E0502030303020204" pitchFamily="34" charset="0"/>
              </a:rPr>
              <a:t>Paradigmas de Programación</a:t>
            </a:r>
            <a:endParaRPr lang="es-AR" b="1" dirty="0">
              <a:solidFill>
                <a:schemeClr val="tx1">
                  <a:lumMod val="85000"/>
                  <a:lumOff val="15000"/>
                </a:schemeClr>
              </a:solidFill>
              <a:latin typeface="Candara Light" panose="020E0502030303020204" pitchFamily="34" charset="0"/>
            </a:endParaRPr>
          </a:p>
        </p:txBody>
      </p:sp>
      <p:pic>
        <p:nvPicPr>
          <p:cNvPr id="1029" name="Picture 5" descr="C:\Users\leo\Pictures\PDP\port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70" y="2323178"/>
            <a:ext cx="5893842" cy="456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2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1729" y="2852936"/>
            <a:ext cx="8054727" cy="1754326"/>
          </a:xfrm>
          <a:prstGeom prst="rect">
            <a:avLst/>
          </a:prstGeom>
          <a:solidFill>
            <a:srgbClr val="BCE3B7">
              <a:alpha val="70980"/>
            </a:srgbClr>
          </a:solidFill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r>
              <a:rPr lang="es-MX" dirty="0" smtClean="0">
                <a:latin typeface="Candara" panose="020E0502030303020204" pitchFamily="34" charset="0"/>
              </a:rPr>
              <a:t>Los paradigmas de programación son básicamente los diferentes enfoques o estilos que se utilizan para escribir y organizar el código. Cada paradigma tiene su filosofía y sus propias reglas. A lo largo del tiempo han surgido varios, así que hagamos un pequeño recorrido.</a:t>
            </a: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049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Candara" panose="020E0502030303020204" pitchFamily="34" charset="0"/>
              </a:rPr>
              <a:t>¿Qué son los paradigmas de programación?</a:t>
            </a:r>
            <a:endParaRPr lang="es-AR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051" name="Picture 3" descr="C:\Users\leo\Pictures\PDP\portad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28620"/>
            <a:ext cx="2234159" cy="172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1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27784" y="148493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latin typeface="Candara" panose="020E0502030303020204" pitchFamily="34" charset="0"/>
              </a:rPr>
              <a:t>Clasificaciones principales</a:t>
            </a:r>
            <a:endParaRPr lang="es-AR" sz="2800" b="1" dirty="0">
              <a:latin typeface="Candara" panose="020E0502030303020204" pitchFamily="34" charset="0"/>
            </a:endParaRPr>
          </a:p>
        </p:txBody>
      </p:sp>
      <p:pic>
        <p:nvPicPr>
          <p:cNvPr id="3076" name="Picture 4" descr="C:\Users\leo\Pictures\PDP\paradigmas de programac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5" y="944443"/>
            <a:ext cx="8902361" cy="579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 rot="599631">
            <a:off x="395536" y="486916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“</a:t>
            </a:r>
            <a:r>
              <a:rPr lang="es-MX" sz="72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?</a:t>
            </a:r>
            <a:r>
              <a:rPr lang="es-MX" sz="6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”</a:t>
            </a:r>
            <a:endParaRPr lang="es-AR" sz="5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27784" y="148493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latin typeface="Candara" panose="020E0502030303020204" pitchFamily="34" charset="0"/>
              </a:rPr>
              <a:t>Clasificaciones principales</a:t>
            </a:r>
            <a:endParaRPr lang="es-AR" sz="2800" b="1" dirty="0">
              <a:latin typeface="Candara" panose="020E0502030303020204" pitchFamily="34" charset="0"/>
            </a:endParaRPr>
          </a:p>
        </p:txBody>
      </p:sp>
      <p:pic>
        <p:nvPicPr>
          <p:cNvPr id="4099" name="Picture 3" descr="C:\Users\leo\Pictures\PDP\paradigmas de programacio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29" y="1052734"/>
            <a:ext cx="6010101" cy="53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39752" y="148493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>
                <a:latin typeface="Candara" panose="020E0502030303020204" pitchFamily="34" charset="0"/>
              </a:rPr>
              <a:t>¿Qué son las funciones?</a:t>
            </a:r>
            <a:endParaRPr lang="es-AR" sz="3600" b="1" dirty="0">
              <a:latin typeface="Candara" panose="020E0502030303020204" pitchFamily="34" charset="0"/>
            </a:endParaRPr>
          </a:p>
        </p:txBody>
      </p:sp>
      <p:pic>
        <p:nvPicPr>
          <p:cNvPr id="5123" name="Picture 3" descr="C:\Users\leo\Pictures\PDP\Funcion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" y="1119683"/>
            <a:ext cx="9036496" cy="543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 rot="745588">
            <a:off x="5767133" y="2440184"/>
            <a:ext cx="273825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Comic Sans MS" panose="030F0702030302020204" pitchFamily="66" charset="0"/>
              </a:rPr>
              <a:t>Funciones Ciudadanas</a:t>
            </a:r>
            <a:endParaRPr lang="es-AR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1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9082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>
                <a:latin typeface="Candara" panose="020E0502030303020204" pitchFamily="34" charset="0"/>
              </a:rPr>
              <a:t>Funciones de orden superior</a:t>
            </a:r>
            <a:endParaRPr lang="es-AR" sz="3600" b="1" dirty="0">
              <a:latin typeface="Candara" panose="020E0502030303020204" pitchFamily="34" charset="0"/>
            </a:endParaRPr>
          </a:p>
        </p:txBody>
      </p:sp>
      <p:pic>
        <p:nvPicPr>
          <p:cNvPr id="7172" name="Picture 4" descr="C:\Users\leo\Pictures\PDP\funcion orden superi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" y="957858"/>
            <a:ext cx="8868312" cy="59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0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7544" y="479081"/>
            <a:ext cx="38183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Candara" panose="020E0502030303020204" pitchFamily="34" charset="0"/>
              </a:rPr>
              <a:t>Llamado de función…</a:t>
            </a:r>
          </a:p>
          <a:p>
            <a:endParaRPr lang="es-MX" sz="3600" b="1" dirty="0">
              <a:latin typeface="Candara" panose="020E0502030303020204" pitchFamily="34" charset="0"/>
            </a:endParaRPr>
          </a:p>
          <a:p>
            <a:endParaRPr lang="es-MX" sz="3600" b="1" dirty="0" smtClean="0">
              <a:latin typeface="Candara" panose="020E0502030303020204" pitchFamily="34" charset="0"/>
            </a:endParaRPr>
          </a:p>
          <a:p>
            <a:r>
              <a:rPr lang="es-MX" sz="1100" b="1" dirty="0" smtClean="0">
                <a:latin typeface="Consolas" panose="020B0609020204030204" pitchFamily="49" charset="0"/>
              </a:rPr>
              <a:t>const resultadoFuncion = funcion1(3,4);</a:t>
            </a:r>
          </a:p>
          <a:p>
            <a:endParaRPr lang="es-MX" sz="1100" b="1" dirty="0">
              <a:latin typeface="Consolas" panose="020B0609020204030204" pitchFamily="49" charset="0"/>
            </a:endParaRPr>
          </a:p>
          <a:p>
            <a:r>
              <a:rPr lang="es-MX" sz="1100" dirty="0" smtClean="0">
                <a:latin typeface="Consolas" panose="020B0609020204030204" pitchFamily="49" charset="0"/>
              </a:rPr>
              <a:t>console.log(</a:t>
            </a:r>
            <a:r>
              <a:rPr lang="es-MX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resultadoFuncion</a:t>
            </a:r>
            <a:r>
              <a:rPr lang="es-MX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s-MX" sz="1100" dirty="0" smtClean="0">
                <a:latin typeface="Consolas" panose="020B0609020204030204" pitchFamily="49" charset="0"/>
              </a:rPr>
              <a:t>);</a:t>
            </a:r>
          </a:p>
          <a:p>
            <a:endParaRPr lang="es-MX" sz="1100" b="1" dirty="0">
              <a:latin typeface="Consolas" panose="020B0609020204030204" pitchFamily="49" charset="0"/>
            </a:endParaRPr>
          </a:p>
          <a:p>
            <a:endParaRPr lang="es-MX" sz="1100" b="1" dirty="0" smtClean="0">
              <a:latin typeface="Consolas" panose="020B0609020204030204" pitchFamily="49" charset="0"/>
            </a:endParaRPr>
          </a:p>
          <a:p>
            <a:r>
              <a:rPr lang="es-MX" sz="1100" b="1" dirty="0" smtClean="0">
                <a:latin typeface="Consolas" panose="020B0609020204030204" pitchFamily="49" charset="0"/>
              </a:rPr>
              <a:t>Otra forma de poder llamar a la función seria:</a:t>
            </a:r>
          </a:p>
          <a:p>
            <a:endParaRPr lang="es-MX" sz="1100" b="1" dirty="0">
              <a:latin typeface="Consolas" panose="020B0609020204030204" pitchFamily="49" charset="0"/>
            </a:endParaRPr>
          </a:p>
          <a:p>
            <a:r>
              <a:rPr lang="es-MX" sz="1100" b="1" dirty="0" smtClean="0">
                <a:latin typeface="Consolas" panose="020B0609020204030204" pitchFamily="49" charset="0"/>
              </a:rPr>
              <a:t>const resultado = </a:t>
            </a:r>
            <a:r>
              <a:rPr lang="es-MX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funcion1</a:t>
            </a:r>
            <a:r>
              <a:rPr lang="es-MX" sz="1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s-MX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3,4</a:t>
            </a:r>
            <a:r>
              <a:rPr lang="es-MX" sz="1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)()</a:t>
            </a:r>
            <a:r>
              <a:rPr lang="es-MX" sz="1100" b="1" dirty="0" smtClean="0">
                <a:latin typeface="Consolas" panose="020B0609020204030204" pitchFamily="49" charset="0"/>
              </a:rPr>
              <a:t>;</a:t>
            </a:r>
          </a:p>
          <a:p>
            <a:endParaRPr lang="es-MX" sz="1100" b="1" dirty="0" smtClean="0">
              <a:latin typeface="Consolas" panose="020B0609020204030204" pitchFamily="49" charset="0"/>
            </a:endParaRPr>
          </a:p>
          <a:p>
            <a:r>
              <a:rPr lang="es-MX" sz="1100" dirty="0" smtClean="0">
                <a:latin typeface="Consolas" panose="020B0609020204030204" pitchFamily="49" charset="0"/>
              </a:rPr>
              <a:t>console,.log(resultado);</a:t>
            </a:r>
            <a:endParaRPr lang="es-AR" sz="1100" dirty="0">
              <a:latin typeface="Consolas" panose="020B0609020204030204" pitchFamily="49" charset="0"/>
            </a:endParaRPr>
          </a:p>
        </p:txBody>
      </p:sp>
      <p:pic>
        <p:nvPicPr>
          <p:cNvPr id="8194" name="Picture 2" descr="C:\Users\leo\Pictures\PDP\func orden sup´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78" y="188640"/>
            <a:ext cx="4392488" cy="65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5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50008" y="332656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Candara Light" panose="020E0502030303020204" pitchFamily="34" charset="0"/>
              </a:rPr>
              <a:t>Resumen:</a:t>
            </a:r>
          </a:p>
          <a:p>
            <a:endParaRPr lang="es-MX" sz="3600" b="1" dirty="0">
              <a:latin typeface="Candara Light" panose="020E05020303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>
                <a:latin typeface="Candara Light" panose="020E0502030303020204" pitchFamily="34" charset="0"/>
              </a:rPr>
              <a:t>Funciones Puras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>
                <a:latin typeface="Candara Light" panose="020E0502030303020204" pitchFamily="34" charset="0"/>
              </a:rPr>
              <a:t>Composición de funciones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>
                <a:latin typeface="Candara Light" panose="020E0502030303020204" pitchFamily="34" charset="0"/>
              </a:rPr>
              <a:t>Funciones Recursivas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>
                <a:latin typeface="Candara Light" panose="020E0502030303020204" pitchFamily="34" charset="0"/>
              </a:rPr>
              <a:t>Funciones de Orden Superior</a:t>
            </a:r>
            <a:endParaRPr lang="es-AR" sz="3600" b="1" dirty="0">
              <a:latin typeface="Candara Light" panose="020E0502030303020204" pitchFamily="34" charset="0"/>
            </a:endParaRPr>
          </a:p>
        </p:txBody>
      </p:sp>
      <p:pic>
        <p:nvPicPr>
          <p:cNvPr id="6146" name="Picture 2" descr="C:\Users\leo\Pictures\PDP\Captur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51625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300192" y="4797152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u="sng" dirty="0" smtClean="0">
                <a:latin typeface="Candara Light" panose="020E0502030303020204" pitchFamily="34" charset="0"/>
              </a:rPr>
              <a:t>Herramientas:</a:t>
            </a:r>
          </a:p>
          <a:p>
            <a:endParaRPr lang="es-MX" b="1" u="sng" dirty="0" smtClean="0">
              <a:latin typeface="Candara Light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latin typeface="Candara Light" panose="020E0502030303020204" pitchFamily="34" charset="0"/>
              </a:rPr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latin typeface="Candara Light" panose="020E0502030303020204" pitchFamily="34" charset="0"/>
              </a:rPr>
              <a:t>Node Js</a:t>
            </a:r>
            <a:endParaRPr lang="es-AR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32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125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Paradigmas de Programación</vt:lpstr>
      <vt:lpstr>¿Qué son los paradigmas de programación?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de Programación</dc:title>
  <dc:creator>Leandro Alvarez</dc:creator>
  <cp:lastModifiedBy>Leandro Alvarez</cp:lastModifiedBy>
  <cp:revision>18</cp:revision>
  <dcterms:created xsi:type="dcterms:W3CDTF">2025-08-17T19:14:04Z</dcterms:created>
  <dcterms:modified xsi:type="dcterms:W3CDTF">2025-08-17T22:02:57Z</dcterms:modified>
</cp:coreProperties>
</file>