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Title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Welcome to the Course</a:t>
            </a:r>
          </a:p>
          <a:p>
            <a:r>
              <a:t>Objectives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ChatGPT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Query examples for explanations, debugging, code improvement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Fizz Buzz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Program prints numbers from 1 to 100</a:t>
            </a:r>
          </a:p>
          <a:p>
            <a:r>
              <a:t>Multiples of three: print 'Fizz'</a:t>
            </a:r>
          </a:p>
          <a:p>
            <a:r>
              <a:t>Multiples of five: print 'Buzz'</a:t>
            </a:r>
          </a:p>
          <a:p>
            <a:r>
              <a:t>Multiples of both: print 'FizzBuzz'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Cycle: Red, Green,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Red: Write a failing test</a:t>
            </a:r>
          </a:p>
          <a:p>
            <a:r>
              <a:t>Green: Make the test pass</a:t>
            </a:r>
          </a:p>
          <a:p>
            <a:r>
              <a:t>Refactor: Improve the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Step 1: Red - Write a Failing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Instructor Demonstration</a:t>
            </a:r>
          </a:p>
          <a:p>
            <a:r>
              <a:t>Verify generated code aligns with TDD principles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Step 2: Green - Make the Test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Instructor Demonstration</a:t>
            </a:r>
          </a:p>
          <a:p>
            <a:r>
              <a:t>Generate minimal code to pass the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Step 3: Refactor - Improve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Instructor Demonstration</a:t>
            </a:r>
          </a:p>
          <a:p>
            <a:r>
              <a:t>Refactor code for readability and maintainability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the First Test (Red)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GitHub Copilot to generate an initial test case</a:t>
            </a:r>
          </a:p>
          <a:p>
            <a:r>
              <a:t>Ensure code aligns with TDD principles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the Test Pass (Green)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Generate minimal code to pass the test</a:t>
            </a:r>
          </a:p>
          <a:p>
            <a:r>
              <a:t>Verify correctness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Refactor code with Copilot</a:t>
            </a:r>
          </a:p>
          <a:p>
            <a:r>
              <a:t>Ensure tests still pass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Repeating the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additional test cases</a:t>
            </a:r>
          </a:p>
          <a:p>
            <a:r>
              <a:t>Iterate through TDD 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Instructor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About the Instructor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ChatGPT as an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Provide explanations and suggestions during TDD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Programming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Implement the Fizz Buzz kata using TDD and GitHub Copilot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Software Craftsmanship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principles</a:t>
            </a:r>
          </a:p>
          <a:p>
            <a:r>
              <a:t>Importance of clean 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 Principles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Single Responsibility Principle</a:t>
            </a:r>
          </a:p>
          <a:p>
            <a:r>
              <a:t>Open/Closed Principle</a:t>
            </a:r>
          </a:p>
          <a:p>
            <a:r>
              <a:t>Liskov Substitution Principle</a:t>
            </a:r>
          </a:p>
          <a:p>
            <a:r>
              <a:t>Interface Segregation Principle</a:t>
            </a:r>
          </a:p>
          <a:p>
            <a:r>
              <a:t>Dependency Inversion Principle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Class/function should have one reason to change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Objects should be open for extension but closed for modification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Objects of a superclass should be replaceable with objects of its subclasses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Clients should not be forced to depend on methods they do not use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High-level modules should not depend on low-level modules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Extreme Programming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Values: Communication, Simplicity, Feedback, Courage, Respect</a:t>
            </a:r>
          </a:p>
          <a:p>
            <a:r>
              <a:t>Core practices: Pair programming, continuous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Introductions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Share your background</a:t>
            </a:r>
          </a:p>
          <a:p>
            <a:r>
              <a:t>Experience with TDD and AI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 Technique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Zero</a:t>
            </a:r>
          </a:p>
          <a:p>
            <a:r>
              <a:t>One</a:t>
            </a:r>
          </a:p>
          <a:p>
            <a:r>
              <a:t>Many</a:t>
            </a:r>
          </a:p>
          <a:p>
            <a:r>
              <a:t>Boundaries</a:t>
            </a:r>
          </a:p>
          <a:p>
            <a:r>
              <a:t>Interfaces</a:t>
            </a:r>
          </a:p>
          <a:p>
            <a:r>
              <a:t>Exceptions/Errors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happens if there are zero of a thing?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happens when there is exactly one of a thing?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happens when there are more than one thing?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Are there special boundary values for the thing?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Are there common interfaces with expectations?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ZOMBIES: Exceptions/Errors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cases cause errors? Exactly what should they do?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Importance of TDD, AI tools, and software craftsmanship principles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Floor for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Address challenges</a:t>
            </a:r>
          </a:p>
          <a:p>
            <a:r>
              <a:t>Provide solutions and resources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Preview of the Afternoon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 on the Roman Numeral Calculator kata</a:t>
            </a:r>
          </a:p>
          <a:p>
            <a:r>
              <a:t>Introduction to refactoring techniques and the Bowling kata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Tyler Morgan’s Role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Assistance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Providing explanations and suggestions</a:t>
            </a:r>
          </a:p>
          <a:p>
            <a:r>
              <a:t>Answering questions related to TDD, AI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Modules and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 to TDD and AI tools</a:t>
            </a:r>
          </a:p>
          <a:p>
            <a:r>
              <a:t>Practical exercises and hands-on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AI in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How AI tools assist in coding, testing, documentation</a:t>
            </a:r>
          </a:p>
          <a:p>
            <a:r>
              <a:t>Benefits of integrating AI into traditional practices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GitHub Copilot and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Capabilities of GitHub Copilot</a:t>
            </a:r>
          </a:p>
          <a:p>
            <a:r>
              <a:t>Use cases for ChatGPT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 Tips for GitHub Copilot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Effective prompts and hotkeys</a:t>
            </a:r>
          </a:p>
          <a:p>
            <a:r>
              <a:t>Examples of prompts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574</Words>
  <Application>Microsoft Macintosh PowerPoint</Application>
  <PresentationFormat>On-screen Show (4:3)</PresentationFormat>
  <Paragraphs>149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Course Title and Objectives</vt:lpstr>
      <vt:lpstr>Instructor Introduction</vt:lpstr>
      <vt:lpstr>Participant Introductions and Backgrounds</vt:lpstr>
      <vt:lpstr>Role Overview</vt:lpstr>
      <vt:lpstr>Assistance Capabilities</vt:lpstr>
      <vt:lpstr>Course Modules and Learning Outcomes</vt:lpstr>
      <vt:lpstr>Role of AI in Software Engineering</vt:lpstr>
      <vt:lpstr>Overview of GitHub Copilot and ChatGPT</vt:lpstr>
      <vt:lpstr>Pro Tips for GitHub Copilot</vt:lpstr>
      <vt:lpstr>Using ChatGPT for Development</vt:lpstr>
      <vt:lpstr>Overview of the Fizz Buzz Problem</vt:lpstr>
      <vt:lpstr>TDD Cycle: Red, Green, Refactor</vt:lpstr>
      <vt:lpstr>TDD Step 1: Red - Write a Failing Test</vt:lpstr>
      <vt:lpstr>TDD Step 2: Green - Make the Test Pass</vt:lpstr>
      <vt:lpstr>TDD Step 3: Refactor - Improve the Code</vt:lpstr>
      <vt:lpstr>Writing the First Test (Red)</vt:lpstr>
      <vt:lpstr>Making the Test Pass (Green)</vt:lpstr>
      <vt:lpstr>Refactoring</vt:lpstr>
      <vt:lpstr>Repeating the Cycle</vt:lpstr>
      <vt:lpstr>Using ChatGPT as an Assistant</vt:lpstr>
      <vt:lpstr>Pair Programming Exercise</vt:lpstr>
      <vt:lpstr>Introduction to Software Craftsmanship</vt:lpstr>
      <vt:lpstr>SOLID Principles Overview</vt:lpstr>
      <vt:lpstr>Single Responsibility Principle</vt:lpstr>
      <vt:lpstr>Open/Closed Principle</vt:lpstr>
      <vt:lpstr>Liskov Substitution Principle</vt:lpstr>
      <vt:lpstr>Interface Segregation Principle</vt:lpstr>
      <vt:lpstr>Dependency Inversion Principle</vt:lpstr>
      <vt:lpstr>Extreme Programming Overview</vt:lpstr>
      <vt:lpstr>ZOMBIES Technique Overview</vt:lpstr>
      <vt:lpstr>ZOMBIES: Zero</vt:lpstr>
      <vt:lpstr>ZOMBIES: One</vt:lpstr>
      <vt:lpstr>ZOMBIES: Many</vt:lpstr>
      <vt:lpstr>ZOMBIES: Boundaries</vt:lpstr>
      <vt:lpstr>ZOMBIES: Interfaces</vt:lpstr>
      <vt:lpstr>ZOMBIES: Exceptions/Errors</vt:lpstr>
      <vt:lpstr>Key Takeaways</vt:lpstr>
      <vt:lpstr>Open Floor for Questions</vt:lpstr>
      <vt:lpstr>Preview of the Afternoon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Justin Beall</cp:lastModifiedBy>
  <cp:revision>1</cp:revision>
  <dcterms:created xsi:type="dcterms:W3CDTF">2013-01-27T09:14:16Z</dcterms:created>
  <dcterms:modified xsi:type="dcterms:W3CDTF">2024-06-15T18:40:51Z</dcterms:modified>
  <cp:category/>
</cp:coreProperties>
</file>