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0"/>
    <p:restoredTop sz="94702"/>
  </p:normalViewPr>
  <p:slideViewPr>
    <p:cSldViewPr snapToGrid="0" snapToObjects="1">
      <p:cViewPr varScale="1">
        <p:scale>
          <a:sx n="139" d="100"/>
          <a:sy n="139" d="100"/>
        </p:scale>
        <p:origin x="18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9E5E2-0384-394B-993C-2B63E0B11B02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F5804-2D0A-254F-8DE1-D3522125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(9:00 - 9:20) 20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F5804-2D0A-254F-8DE1-D35221255C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(9:20 - 9:30) </a:t>
            </a:r>
            <a:r>
              <a:rPr lang="en-US"/>
              <a:t>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F5804-2D0A-254F-8DE1-D35221255C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9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i="0">
                <a:latin typeface="Dank Mono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Dank Mono" pitchFamily="2" charset="77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Dank Mono" pitchFamily="2" charset="77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i="1" kern="1200">
          <a:solidFill>
            <a:schemeClr val="tx1"/>
          </a:solidFill>
          <a:latin typeface="Dank Mono" pitchFamily="2" charset="77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Recap of 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TDD cycle: Red, Green, Refactor</a:t>
            </a:r>
          </a:p>
          <a:p>
            <a:r>
              <a:t>Fizz Buzz Kata, Roman Numeral Calculator Kata, Bowling Kata</a:t>
            </a:r>
          </a:p>
          <a:p>
            <a:r>
              <a:t>Refactoring techniques, clean code principles, and design patterns</a:t>
            </a:r>
          </a:p>
          <a:p>
            <a:r>
              <a:t>Integration of AI tools like GitHub Copilot and ChatGPT</a:t>
            </a:r>
          </a:p>
          <a:p>
            <a:r>
              <a:t>Key takeaways and address any questions from Day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Make the Change Easy, Then Make the Easy Change (10:07 - 10:15)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t>Objective: Understand the two-step approach to effective refactoring and feature addition</a:t>
            </a:r>
          </a:p>
          <a:p>
            <a:r>
              <a:t>Concept:</a:t>
            </a:r>
          </a:p>
          <a:p>
            <a:r>
              <a:t>'Make the Change Easy': Refactor the code to make it easier to implement changes</a:t>
            </a:r>
          </a:p>
          <a:p>
            <a:r>
              <a:t>'Then Make the Easy Change': Implement the actual change after preparing the code</a:t>
            </a:r>
          </a:p>
          <a:p>
            <a:r>
              <a:t>Discussion:</a:t>
            </a:r>
          </a:p>
          <a:p>
            <a:r>
              <a:t>Examples of breaking down complex changes into manageable steps</a:t>
            </a:r>
          </a:p>
          <a:p>
            <a:r>
              <a:t>How this approach minimizes risks and improves code maintainability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Introduction to the Gilded Rose Kata (10:15 - 10:30)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Overview of the Gilded Rose problem</a:t>
            </a:r>
          </a:p>
          <a:p>
            <a:r>
              <a:t>Maintain and refactor a piece of legacy code while adding new features</a:t>
            </a:r>
          </a:p>
          <a:p>
            <a:r>
              <a:t>Emphasis on understanding and improving existing code without breaking it</a:t>
            </a:r>
          </a:p>
          <a:p>
            <a:r>
              <a:t>Importance of this kata for practicing TDD and refactoring techniques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Practical Exercise: Gilded Rose Kata with TDD and AI Tools (10:30 - 11:30)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/>
          </a:p>
          <a:p>
            <a:r>
              <a:t>Step-by-Step Guide:</a:t>
            </a:r>
          </a:p>
          <a:p>
            <a:r>
              <a:t>Step 1: Analyze Existing Code (10:30 - 10:45)</a:t>
            </a:r>
          </a:p>
          <a:p>
            <a:r>
              <a:t>Review current state of the Gilded Rose codebase</a:t>
            </a:r>
          </a:p>
          <a:p>
            <a:r>
              <a:t>Identify areas that need improvement and potential refactoring opportunities</a:t>
            </a:r>
          </a:p>
          <a:p>
            <a:r>
              <a:t>Step 2: Write the First Test (Red) (10:45 - 11:00)</a:t>
            </a:r>
          </a:p>
          <a:p>
            <a:r>
              <a:t>Use GitHub Copilot to generate initial test cases for existing functionality</a:t>
            </a:r>
          </a:p>
          <a:p>
            <a:r>
              <a:t>Verify the generated code and ensure it aligns with TDD principles</a:t>
            </a:r>
          </a:p>
          <a:p>
            <a:r>
              <a:t>Step 3: Make the Test Pass (Green) (11:00 - 11:15)</a:t>
            </a:r>
          </a:p>
          <a:p>
            <a:r>
              <a:t>Use Copilot to generate the minimal code needed to pass the test</a:t>
            </a:r>
          </a:p>
          <a:p>
            <a:r>
              <a:t>Discuss the manual verification of the code's correctness</a:t>
            </a:r>
          </a:p>
          <a:p>
            <a:r>
              <a:t>Step 4: Refactor (11:15 - 11:30)</a:t>
            </a:r>
          </a:p>
          <a:p>
            <a:r>
              <a:t>Refactor the code with the assistance of Copilot to improve readability and maintainability</a:t>
            </a:r>
          </a:p>
          <a:p>
            <a:r>
              <a:t>Ensure the test still passes after refactoring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Introduction to Design Patterns (11:30 - 11:35)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r>
              <a:t>Overview of common design patterns:</a:t>
            </a:r>
          </a:p>
          <a:p>
            <a:r>
              <a:t>Singleton</a:t>
            </a:r>
          </a:p>
          <a:p>
            <a:r>
              <a:t>Factory</a:t>
            </a:r>
          </a:p>
          <a:p>
            <a:r>
              <a:t>Strategy</a:t>
            </a:r>
          </a:p>
          <a:p>
            <a:r>
              <a:t>Observer</a:t>
            </a:r>
          </a:p>
          <a:p>
            <a:r>
              <a:t>Decorator</a:t>
            </a:r>
          </a:p>
          <a:p>
            <a:r>
              <a:t>Command</a:t>
            </a:r>
          </a:p>
          <a:p>
            <a:r>
              <a:t>Adapter</a:t>
            </a:r>
          </a:p>
          <a:p>
            <a:r>
              <a:t>Importance of using design patterns for scalable and maintainable code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Singleton and Factory Patterns (11:35 - 11:40)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Singleton</a:t>
            </a:r>
          </a:p>
          <a:p>
            <a:r>
              <a:t>Ensures a class has only one instance and provides a global point of access to it</a:t>
            </a:r>
          </a:p>
          <a:p>
            <a:r>
              <a:t>Factory</a:t>
            </a:r>
          </a:p>
          <a:p>
            <a:r>
              <a:t>Creates objects without specifying the exact class to create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Strategy and Observer Patterns (11:40 - 11:45)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Strategy</a:t>
            </a:r>
          </a:p>
          <a:p>
            <a:r>
              <a:t>Defines a family of algorithms, encapsulates each one, and makes them interchangeable</a:t>
            </a:r>
          </a:p>
          <a:p>
            <a:r>
              <a:t>Observer</a:t>
            </a:r>
          </a:p>
          <a:p>
            <a:r>
              <a:t>Defines a one-to-many dependency between objects so that when one object changes state, all its dependents are notified and updated automatically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Decorator and Command Patterns (11:45 - 11:50)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Decorator</a:t>
            </a:r>
          </a:p>
          <a:p>
            <a:r>
              <a:t>Adds responsibilities to objects dynamically</a:t>
            </a:r>
          </a:p>
          <a:p>
            <a:r>
              <a:t>Command</a:t>
            </a:r>
          </a:p>
          <a:p>
            <a:r>
              <a:t>Encapsulates a request as an object, thereby allowing for parameterization of clients with queues, requests, and operations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Adapter and Other Patterns (11:50 - 12:00)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Adapter</a:t>
            </a:r>
          </a:p>
          <a:p>
            <a:r>
              <a:t>Allows incompatible interfaces to work together</a:t>
            </a:r>
          </a:p>
          <a:p>
            <a:r>
              <a:t>Other useful patterns:</a:t>
            </a:r>
          </a:p>
          <a:p>
            <a:r>
              <a:t>Facade</a:t>
            </a:r>
          </a:p>
          <a:p>
            <a:r>
              <a:t>Proxy</a:t>
            </a:r>
          </a:p>
          <a:p>
            <a:r>
              <a:t>Iterator</a:t>
            </a:r>
          </a:p>
          <a:p>
            <a:r>
              <a:t>Composite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Wrap-Up and Q&amp;A (12:00 - 12:30)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Summarize key takeaways from the morning session:</a:t>
            </a:r>
          </a:p>
          <a:p>
            <a:r>
              <a:t>Emphasize the importance of TDD, AI tools, and software craftsmanship principles</a:t>
            </a:r>
          </a:p>
          <a:p>
            <a:r>
              <a:t>Encourage continuous practice and improvement</a:t>
            </a:r>
          </a:p>
          <a:p>
            <a:r>
              <a:t>Open floor for questions and discussions:</a:t>
            </a:r>
          </a:p>
          <a:p>
            <a:r>
              <a:t>Address any challenges faced by participants</a:t>
            </a:r>
          </a:p>
          <a:p>
            <a:r>
              <a:t>Provide solutions and additional resources as needed</a:t>
            </a:r>
          </a:p>
          <a:p>
            <a:r>
              <a:t>Preview of the Afternoon Session:</a:t>
            </a:r>
          </a:p>
          <a:p>
            <a:r>
              <a:t>Focus on prompt engineering, building an API application, and deploying using GitHub Actions and a free cloud provider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Overview of Day 2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Focus areas for the morning session:</a:t>
            </a:r>
          </a:p>
          <a:p>
            <a:r>
              <a:t>Gilded Rose Kata as the main hands-on exercise</a:t>
            </a:r>
          </a:p>
          <a:p>
            <a:r>
              <a:t>Identifying and addressing code smells</a:t>
            </a:r>
          </a:p>
          <a:p>
            <a:r>
              <a:t>Applying design patterns</a:t>
            </a:r>
          </a:p>
          <a:p>
            <a:r>
              <a:t>Using AI tools effectively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Introduction to Code Smells (9:30 - 9:35)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 of code smells</a:t>
            </a:r>
          </a:p>
          <a:p>
            <a:r>
              <a:t>Importance of identifying and addressing code smells for maintainable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Long Methods and Large Classes (9:35 - 9:40)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Long Methods</a:t>
            </a:r>
          </a:p>
          <a:p>
            <a:r>
              <a:t>Methods that are too long and do too much</a:t>
            </a:r>
          </a:p>
          <a:p>
            <a:r>
              <a:t>Large Classes</a:t>
            </a:r>
          </a:p>
          <a:p>
            <a:r>
              <a:t>Classes with too many responsibilities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Duplicated Code and Feature Envy (9:40 - 9:45)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Duplicated Code</a:t>
            </a:r>
          </a:p>
          <a:p>
            <a:r>
              <a:t>Code that is repeated in multiple places</a:t>
            </a:r>
          </a:p>
          <a:p>
            <a:r>
              <a:t>Feature Envy</a:t>
            </a:r>
          </a:p>
          <a:p>
            <a:r>
              <a:t>A method that seems more interested in a class other than the one it is 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Clumps and Primitive Obsession (9:45 - 9:50)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 Clumps</a:t>
            </a:r>
          </a:p>
          <a:p>
            <a:r>
              <a:t>Groups of data that always appear together</a:t>
            </a:r>
          </a:p>
          <a:p>
            <a:r>
              <a:t>Primitive Obsession</a:t>
            </a:r>
          </a:p>
          <a:p>
            <a:r>
              <a:t>Using primitive types instead of small objects for simple tasks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Lazy Class and Speculative Generality (9:50 - 9:55)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Lazy Class</a:t>
            </a:r>
          </a:p>
          <a:p>
            <a:r>
              <a:t>A class that does too little</a:t>
            </a:r>
          </a:p>
          <a:p>
            <a:r>
              <a:t>Speculative Generality</a:t>
            </a:r>
          </a:p>
          <a:p>
            <a:r>
              <a:t>Code that is more abstract or generalized than necessary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Temporary Field and Other Code Smells (9:55 - 10:00)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Temporary Field</a:t>
            </a:r>
          </a:p>
          <a:p>
            <a:r>
              <a:t>An instance variable that is set only in certain situations</a:t>
            </a:r>
          </a:p>
          <a:p>
            <a:r>
              <a:t>Other Common Code Smells</a:t>
            </a:r>
          </a:p>
          <a:p>
            <a:r>
              <a:t>Comments as deodorant</a:t>
            </a:r>
          </a:p>
          <a:p>
            <a:r>
              <a:t>Inappropriate intimacy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The Boy Scout Rule (10:00 - 10:07)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Objective: Emphasize the importance of continuous improvement in code quality</a:t>
            </a:r>
          </a:p>
          <a:p>
            <a:r>
              <a:t>Concept:</a:t>
            </a:r>
          </a:p>
          <a:p>
            <a:r>
              <a:t>The Boy Scout Rule: 'Always leave the code cleaner than you found it.'</a:t>
            </a:r>
          </a:p>
          <a:p>
            <a:r>
              <a:t>Importance of small, incremental improvements to prevent code decay</a:t>
            </a:r>
          </a:p>
          <a:p>
            <a:r>
              <a:t>Discussion:</a:t>
            </a:r>
          </a:p>
          <a:p>
            <a:r>
              <a:t>Examples of applying the Boy Scout Rule in daily coding practices</a:t>
            </a:r>
          </a:p>
          <a:p>
            <a:r>
              <a:t>Benefits of consistent, small refactorings over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879</Words>
  <Application>Microsoft Macintosh PowerPoint</Application>
  <PresentationFormat>On-screen Show (4:3)</PresentationFormat>
  <Paragraphs>140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Dank Mono</vt:lpstr>
      <vt:lpstr>Garamond</vt:lpstr>
      <vt:lpstr>Office Theme</vt:lpstr>
      <vt:lpstr>Recap of Day 1</vt:lpstr>
      <vt:lpstr>Overview of Day 2 Objectives</vt:lpstr>
      <vt:lpstr>Introduction to Code Smells (9:30 - 9:35)</vt:lpstr>
      <vt:lpstr>Long Methods and Large Classes (9:35 - 9:40)</vt:lpstr>
      <vt:lpstr>Duplicated Code and Feature Envy (9:40 - 9:45)</vt:lpstr>
      <vt:lpstr>Data Clumps and Primitive Obsession (9:45 - 9:50)</vt:lpstr>
      <vt:lpstr>Lazy Class and Speculative Generality (9:50 - 9:55)</vt:lpstr>
      <vt:lpstr>Temporary Field and Other Code Smells (9:55 - 10:00)</vt:lpstr>
      <vt:lpstr>The Boy Scout Rule (10:00 - 10:07)</vt:lpstr>
      <vt:lpstr>Make the Change Easy, Then Make the Easy Change (10:07 - 10:15)</vt:lpstr>
      <vt:lpstr>Introduction to the Gilded Rose Kata (10:15 - 10:30)</vt:lpstr>
      <vt:lpstr>Practical Exercise: Gilded Rose Kata with TDD and AI Tools (10:30 - 11:30)</vt:lpstr>
      <vt:lpstr>Introduction to Design Patterns (11:30 - 11:35)</vt:lpstr>
      <vt:lpstr>Singleton and Factory Patterns (11:35 - 11:40)</vt:lpstr>
      <vt:lpstr>Strategy and Observer Patterns (11:40 - 11:45)</vt:lpstr>
      <vt:lpstr>Decorator and Command Patterns (11:45 - 11:50)</vt:lpstr>
      <vt:lpstr>Adapter and Other Patterns (11:50 - 12:00)</vt:lpstr>
      <vt:lpstr>Wrap-Up and Q&amp;A (12:00 - 12:30)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Justin Beall</cp:lastModifiedBy>
  <cp:revision>5</cp:revision>
  <dcterms:created xsi:type="dcterms:W3CDTF">2013-01-27T09:14:16Z</dcterms:created>
  <dcterms:modified xsi:type="dcterms:W3CDTF">2024-06-18T20:04:57Z</dcterms:modified>
  <cp:category/>
</cp:coreProperties>
</file>