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70" d="100"/>
          <a:sy n="70" d="100"/>
        </p:scale>
        <p:origin x="51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ED7B2-B315-40B5-B2E5-05AA5967F149}" type="datetimeFigureOut">
              <a:rPr lang="pt-BR" smtClean="0"/>
              <a:t>20/06/2015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F6099-6823-4EC5-B204-0D8B7B8E054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6184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ED7B2-B315-40B5-B2E5-05AA5967F149}" type="datetimeFigureOut">
              <a:rPr lang="pt-BR" smtClean="0"/>
              <a:t>20/06/2015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F6099-6823-4EC5-B204-0D8B7B8E054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4274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ED7B2-B315-40B5-B2E5-05AA5967F149}" type="datetimeFigureOut">
              <a:rPr lang="pt-BR" smtClean="0"/>
              <a:t>20/06/2015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F6099-6823-4EC5-B204-0D8B7B8E054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485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ED7B2-B315-40B5-B2E5-05AA5967F149}" type="datetimeFigureOut">
              <a:rPr lang="pt-BR" smtClean="0"/>
              <a:t>20/06/2015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F6099-6823-4EC5-B204-0D8B7B8E054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5127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ED7B2-B315-40B5-B2E5-05AA5967F149}" type="datetimeFigureOut">
              <a:rPr lang="pt-BR" smtClean="0"/>
              <a:t>20/06/2015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F6099-6823-4EC5-B204-0D8B7B8E054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119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ED7B2-B315-40B5-B2E5-05AA5967F149}" type="datetimeFigureOut">
              <a:rPr lang="pt-BR" smtClean="0"/>
              <a:t>20/06/2015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F6099-6823-4EC5-B204-0D8B7B8E054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2506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ED7B2-B315-40B5-B2E5-05AA5967F149}" type="datetimeFigureOut">
              <a:rPr lang="pt-BR" smtClean="0"/>
              <a:t>20/06/2015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F6099-6823-4EC5-B204-0D8B7B8E054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526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ED7B2-B315-40B5-B2E5-05AA5967F149}" type="datetimeFigureOut">
              <a:rPr lang="pt-BR" smtClean="0"/>
              <a:t>20/06/2015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F6099-6823-4EC5-B204-0D8B7B8E054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6684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ED7B2-B315-40B5-B2E5-05AA5967F149}" type="datetimeFigureOut">
              <a:rPr lang="pt-BR" smtClean="0"/>
              <a:t>20/06/2015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F6099-6823-4EC5-B204-0D8B7B8E054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3659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ED7B2-B315-40B5-B2E5-05AA5967F149}" type="datetimeFigureOut">
              <a:rPr lang="pt-BR" smtClean="0"/>
              <a:t>20/06/2015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F6099-6823-4EC5-B204-0D8B7B8E054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317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ED7B2-B315-40B5-B2E5-05AA5967F149}" type="datetimeFigureOut">
              <a:rPr lang="pt-BR" smtClean="0"/>
              <a:t>20/06/2015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F6099-6823-4EC5-B204-0D8B7B8E054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6705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ED7B2-B315-40B5-B2E5-05AA5967F149}" type="datetimeFigureOut">
              <a:rPr lang="pt-BR" smtClean="0"/>
              <a:t>20/06/2015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F6099-6823-4EC5-B204-0D8B7B8E054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0273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61021" y="3853534"/>
            <a:ext cx="1066800" cy="7184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</a:t>
            </a:r>
            <a:r>
              <a:rPr lang="en-US" sz="1200" dirty="0" smtClean="0">
                <a:solidFill>
                  <a:srgbClr val="FF0000"/>
                </a:solidFill>
              </a:rPr>
              <a:t>redit card</a:t>
            </a:r>
          </a:p>
        </p:txBody>
      </p:sp>
      <p:sp>
        <p:nvSpPr>
          <p:cNvPr id="5" name="Oval 4"/>
          <p:cNvSpPr/>
          <p:nvPr/>
        </p:nvSpPr>
        <p:spPr>
          <a:xfrm>
            <a:off x="5818414" y="217712"/>
            <a:ext cx="1066800" cy="7184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order</a:t>
            </a:r>
            <a:endParaRPr lang="pt-BR" sz="1200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8194221" y="2073725"/>
            <a:ext cx="1066800" cy="7184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status</a:t>
            </a:r>
            <a:endParaRPr lang="pt-BR" sz="1200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175907" y="2073725"/>
            <a:ext cx="1066800" cy="7184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item</a:t>
            </a:r>
            <a:endParaRPr lang="pt-BR" sz="1200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9503229" y="936169"/>
            <a:ext cx="1066800" cy="7184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location</a:t>
            </a:r>
            <a:endParaRPr lang="pt-BR" sz="1200" dirty="0">
              <a:solidFill>
                <a:srgbClr val="FF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818414" y="3494306"/>
            <a:ext cx="1066800" cy="7184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payment</a:t>
            </a:r>
          </a:p>
        </p:txBody>
      </p:sp>
      <p:cxnSp>
        <p:nvCxnSpPr>
          <p:cNvPr id="12" name="Elbow Connector 11"/>
          <p:cNvCxnSpPr>
            <a:stCxn id="5" idx="6"/>
            <a:endCxn id="8" idx="2"/>
          </p:cNvCxnSpPr>
          <p:nvPr/>
        </p:nvCxnSpPr>
        <p:spPr>
          <a:xfrm>
            <a:off x="6885214" y="576941"/>
            <a:ext cx="2618015" cy="718457"/>
          </a:xfrm>
          <a:prstGeom prst="bentConnector3">
            <a:avLst>
              <a:gd name="adj1" fmla="val 163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own Arrow Callout 17"/>
          <p:cNvSpPr/>
          <p:nvPr/>
        </p:nvSpPr>
        <p:spPr>
          <a:xfrm>
            <a:off x="6859363" y="1997522"/>
            <a:ext cx="842281" cy="435431"/>
          </a:xfrm>
          <a:prstGeom prst="downArrowCallo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rgbClr val="FF0000"/>
                </a:solidFill>
              </a:rPr>
              <a:t>Has</a:t>
            </a:r>
            <a:endParaRPr lang="pt-BR" sz="1200" dirty="0">
              <a:solidFill>
                <a:srgbClr val="FF0000"/>
              </a:solidFill>
            </a:endParaRPr>
          </a:p>
        </p:txBody>
      </p:sp>
      <p:cxnSp>
        <p:nvCxnSpPr>
          <p:cNvPr id="20" name="Elbow Connector 19"/>
          <p:cNvCxnSpPr>
            <a:stCxn id="5" idx="4"/>
            <a:endCxn id="6" idx="2"/>
          </p:cNvCxnSpPr>
          <p:nvPr/>
        </p:nvCxnSpPr>
        <p:spPr>
          <a:xfrm rot="16200000" flipH="1">
            <a:off x="6524625" y="763357"/>
            <a:ext cx="1496785" cy="18424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own Arrow Callout 21"/>
          <p:cNvSpPr/>
          <p:nvPr/>
        </p:nvSpPr>
        <p:spPr>
          <a:xfrm>
            <a:off x="7576458" y="859966"/>
            <a:ext cx="1393371" cy="435431"/>
          </a:xfrm>
          <a:prstGeom prst="downArrowCallo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rgbClr val="FF0000"/>
                </a:solidFill>
              </a:rPr>
              <a:t>Belongs to</a:t>
            </a:r>
            <a:endParaRPr lang="pt-BR" sz="1200" dirty="0">
              <a:solidFill>
                <a:srgbClr val="FF0000"/>
              </a:solidFill>
            </a:endParaRPr>
          </a:p>
        </p:txBody>
      </p:sp>
      <p:cxnSp>
        <p:nvCxnSpPr>
          <p:cNvPr id="24" name="Elbow Connector 23"/>
          <p:cNvCxnSpPr>
            <a:stCxn id="5" idx="3"/>
            <a:endCxn id="7" idx="6"/>
          </p:cNvCxnSpPr>
          <p:nvPr/>
        </p:nvCxnSpPr>
        <p:spPr>
          <a:xfrm rot="5400000">
            <a:off x="4307675" y="765985"/>
            <a:ext cx="1602001" cy="17319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Callout 27"/>
          <p:cNvSpPr/>
          <p:nvPr/>
        </p:nvSpPr>
        <p:spPr>
          <a:xfrm>
            <a:off x="4738560" y="2013850"/>
            <a:ext cx="897518" cy="435431"/>
          </a:xfrm>
          <a:prstGeom prst="downArrowCallo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rgbClr val="FF0000"/>
                </a:solidFill>
              </a:rPr>
              <a:t>Has</a:t>
            </a:r>
            <a:endParaRPr lang="pt-BR" sz="1200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16429" y="2231565"/>
            <a:ext cx="1383593" cy="7184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hypermedia</a:t>
            </a:r>
          </a:p>
        </p:txBody>
      </p:sp>
      <p:cxnSp>
        <p:nvCxnSpPr>
          <p:cNvPr id="32" name="Elbow Connector 31"/>
          <p:cNvCxnSpPr>
            <a:stCxn id="10" idx="6"/>
            <a:endCxn id="4" idx="2"/>
          </p:cNvCxnSpPr>
          <p:nvPr/>
        </p:nvCxnSpPr>
        <p:spPr>
          <a:xfrm>
            <a:off x="6885214" y="3853535"/>
            <a:ext cx="2375807" cy="359228"/>
          </a:xfrm>
          <a:prstGeom prst="bentConnector3">
            <a:avLst>
              <a:gd name="adj1" fmla="val 151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own Arrow Callout 34"/>
          <p:cNvSpPr/>
          <p:nvPr/>
        </p:nvSpPr>
        <p:spPr>
          <a:xfrm>
            <a:off x="7497535" y="3570509"/>
            <a:ext cx="1393371" cy="642253"/>
          </a:xfrm>
          <a:prstGeom prst="downArrowCallo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rgbClr val="FF0000"/>
                </a:solidFill>
              </a:rPr>
              <a:t>Has information about</a:t>
            </a:r>
            <a:endParaRPr lang="pt-BR" sz="1200" dirty="0">
              <a:solidFill>
                <a:srgbClr val="FF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3001737" y="5203367"/>
            <a:ext cx="1066800" cy="7184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link</a:t>
            </a:r>
          </a:p>
        </p:txBody>
      </p:sp>
      <p:cxnSp>
        <p:nvCxnSpPr>
          <p:cNvPr id="38" name="Elbow Connector 37"/>
          <p:cNvCxnSpPr>
            <a:stCxn id="5" idx="2"/>
            <a:endCxn id="30" idx="0"/>
          </p:cNvCxnSpPr>
          <p:nvPr/>
        </p:nvCxnSpPr>
        <p:spPr>
          <a:xfrm rot="10800000" flipV="1">
            <a:off x="1508226" y="576941"/>
            <a:ext cx="4310188" cy="16546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0" idx="2"/>
            <a:endCxn id="30" idx="4"/>
          </p:cNvCxnSpPr>
          <p:nvPr/>
        </p:nvCxnSpPr>
        <p:spPr>
          <a:xfrm rot="10800000">
            <a:off x="1508226" y="2950023"/>
            <a:ext cx="4310188" cy="9035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Down Arrow Callout 44"/>
          <p:cNvSpPr/>
          <p:nvPr/>
        </p:nvSpPr>
        <p:spPr>
          <a:xfrm>
            <a:off x="2648504" y="141505"/>
            <a:ext cx="897518" cy="435431"/>
          </a:xfrm>
          <a:prstGeom prst="downArrowCallo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rgbClr val="FF0000"/>
                </a:solidFill>
              </a:rPr>
              <a:t>Has</a:t>
            </a:r>
            <a:endParaRPr lang="pt-BR" sz="1200" dirty="0">
              <a:solidFill>
                <a:srgbClr val="FF0000"/>
              </a:solidFill>
            </a:endParaRPr>
          </a:p>
        </p:txBody>
      </p:sp>
      <p:sp>
        <p:nvSpPr>
          <p:cNvPr id="46" name="Down Arrow Callout 45"/>
          <p:cNvSpPr/>
          <p:nvPr/>
        </p:nvSpPr>
        <p:spPr>
          <a:xfrm>
            <a:off x="1505505" y="4441361"/>
            <a:ext cx="897518" cy="435431"/>
          </a:xfrm>
          <a:prstGeom prst="downArrowCallo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rgbClr val="FF0000"/>
                </a:solidFill>
              </a:rPr>
              <a:t>Has</a:t>
            </a:r>
            <a:endParaRPr lang="pt-BR" sz="1200" dirty="0">
              <a:solidFill>
                <a:srgbClr val="FF0000"/>
              </a:solidFill>
            </a:endParaRPr>
          </a:p>
        </p:txBody>
      </p:sp>
      <p:cxnSp>
        <p:nvCxnSpPr>
          <p:cNvPr id="48" name="Elbow Connector 47"/>
          <p:cNvCxnSpPr>
            <a:stCxn id="30" idx="2"/>
            <a:endCxn id="36" idx="0"/>
          </p:cNvCxnSpPr>
          <p:nvPr/>
        </p:nvCxnSpPr>
        <p:spPr>
          <a:xfrm rot="10800000" flipH="1" flipV="1">
            <a:off x="816429" y="2590793"/>
            <a:ext cx="2718708" cy="2612573"/>
          </a:xfrm>
          <a:prstGeom prst="bentConnector4">
            <a:avLst>
              <a:gd name="adj1" fmla="val -8408"/>
              <a:gd name="adj2" fmla="val 877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Down Arrow Callout 51"/>
          <p:cNvSpPr/>
          <p:nvPr/>
        </p:nvSpPr>
        <p:spPr>
          <a:xfrm>
            <a:off x="3323419" y="3418100"/>
            <a:ext cx="897518" cy="435431"/>
          </a:xfrm>
          <a:prstGeom prst="downArrowCallo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rgbClr val="FF0000"/>
                </a:solidFill>
              </a:rPr>
              <a:t>Has</a:t>
            </a:r>
            <a:endParaRPr lang="pt-BR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324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19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leandro</dc:creator>
  <cp:lastModifiedBy>leandro</cp:lastModifiedBy>
  <cp:revision>5</cp:revision>
  <dcterms:created xsi:type="dcterms:W3CDTF">2015-06-20T16:01:54Z</dcterms:created>
  <dcterms:modified xsi:type="dcterms:W3CDTF">2015-06-21T04:14:06Z</dcterms:modified>
</cp:coreProperties>
</file>