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</p:sldMasterIdLst>
  <p:sldIdLst>
    <p:sldId id="258" r:id="rId2"/>
    <p:sldId id="257" r:id="rId3"/>
    <p:sldId id="259" r:id="rId4"/>
    <p:sldId id="261" r:id="rId5"/>
    <p:sldId id="263" r:id="rId6"/>
    <p:sldId id="264" r:id="rId7"/>
    <p:sldId id="266" r:id="rId8"/>
    <p:sldId id="267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7DC98-6A69-49F7-8497-F54A5B36416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42BBB-4BD1-434E-B821-A5BDCF78441D}">
      <dgm:prSet phldrT="[Text]" custT="1"/>
      <dgm:spPr/>
      <dgm:t>
        <a:bodyPr/>
        <a:lstStyle/>
        <a:p>
          <a:r>
            <a:rPr lang="en-US" sz="2400" dirty="0"/>
            <a:t>Home</a:t>
          </a:r>
          <a:r>
            <a:rPr lang="en-US" sz="3900" dirty="0"/>
            <a:t> </a:t>
          </a:r>
        </a:p>
      </dgm:t>
    </dgm:pt>
    <dgm:pt modelId="{FE8527B4-C242-4DBA-9D88-D98B81504DF9}" type="parTrans" cxnId="{8A314BC9-8D75-40A0-BBBC-A795FD621D35}">
      <dgm:prSet/>
      <dgm:spPr/>
      <dgm:t>
        <a:bodyPr/>
        <a:lstStyle/>
        <a:p>
          <a:endParaRPr lang="en-US"/>
        </a:p>
      </dgm:t>
    </dgm:pt>
    <dgm:pt modelId="{48E28F0B-BD59-4B0C-9C26-A89FC060BA85}" type="sibTrans" cxnId="{8A314BC9-8D75-40A0-BBBC-A795FD621D35}">
      <dgm:prSet/>
      <dgm:spPr/>
      <dgm:t>
        <a:bodyPr/>
        <a:lstStyle/>
        <a:p>
          <a:endParaRPr lang="en-US"/>
        </a:p>
      </dgm:t>
    </dgm:pt>
    <dgm:pt modelId="{47BC444A-E931-4D09-AC00-95DF9EFCC84A}">
      <dgm:prSet phldrT="[Text]"/>
      <dgm:spPr/>
      <dgm:t>
        <a:bodyPr/>
        <a:lstStyle/>
        <a:p>
          <a:r>
            <a:rPr lang="en-US" dirty="0"/>
            <a:t>Categories</a:t>
          </a:r>
        </a:p>
      </dgm:t>
    </dgm:pt>
    <dgm:pt modelId="{F70D9D19-AC2F-4B81-891F-80197D11FB6E}" type="parTrans" cxnId="{15362871-4B24-4712-85BF-2FC1F7093456}">
      <dgm:prSet/>
      <dgm:spPr/>
      <dgm:t>
        <a:bodyPr/>
        <a:lstStyle/>
        <a:p>
          <a:endParaRPr lang="en-US"/>
        </a:p>
      </dgm:t>
    </dgm:pt>
    <dgm:pt modelId="{33867B31-FEBC-43BC-9433-24806BC8A3F0}" type="sibTrans" cxnId="{15362871-4B24-4712-85BF-2FC1F7093456}">
      <dgm:prSet/>
      <dgm:spPr/>
      <dgm:t>
        <a:bodyPr/>
        <a:lstStyle/>
        <a:p>
          <a:endParaRPr lang="en-US"/>
        </a:p>
      </dgm:t>
    </dgm:pt>
    <dgm:pt modelId="{388C1CE3-B818-4616-A4EF-941C13AF4654}">
      <dgm:prSet phldrT="[Text]"/>
      <dgm:spPr/>
      <dgm:t>
        <a:bodyPr/>
        <a:lstStyle/>
        <a:p>
          <a:r>
            <a:rPr lang="en-US" dirty="0"/>
            <a:t>About Us</a:t>
          </a:r>
        </a:p>
      </dgm:t>
    </dgm:pt>
    <dgm:pt modelId="{61AC650A-42ED-40D7-B61E-2DB0619886AB}" type="parTrans" cxnId="{F124E20A-2411-40A4-A743-99340A3D2B65}">
      <dgm:prSet/>
      <dgm:spPr/>
      <dgm:t>
        <a:bodyPr/>
        <a:lstStyle/>
        <a:p>
          <a:endParaRPr lang="en-US"/>
        </a:p>
      </dgm:t>
    </dgm:pt>
    <dgm:pt modelId="{2E55157E-3DA3-4F36-A3E3-BD0F9C9E0967}" type="sibTrans" cxnId="{F124E20A-2411-40A4-A743-99340A3D2B65}">
      <dgm:prSet/>
      <dgm:spPr/>
      <dgm:t>
        <a:bodyPr/>
        <a:lstStyle/>
        <a:p>
          <a:endParaRPr lang="en-US"/>
        </a:p>
      </dgm:t>
    </dgm:pt>
    <dgm:pt modelId="{744DF911-BD8C-472C-B99A-98101DEACA00}">
      <dgm:prSet phldrT="[Text]"/>
      <dgm:spPr/>
      <dgm:t>
        <a:bodyPr/>
        <a:lstStyle/>
        <a:p>
          <a:r>
            <a:rPr lang="en-US" dirty="0"/>
            <a:t>Careers</a:t>
          </a:r>
        </a:p>
      </dgm:t>
    </dgm:pt>
    <dgm:pt modelId="{D872F338-B8C4-48D9-9E1D-94BF5AD51710}" type="parTrans" cxnId="{5F6FAF94-D829-4CB1-9F50-C3602028DAA0}">
      <dgm:prSet/>
      <dgm:spPr/>
      <dgm:t>
        <a:bodyPr/>
        <a:lstStyle/>
        <a:p>
          <a:endParaRPr lang="en-US"/>
        </a:p>
      </dgm:t>
    </dgm:pt>
    <dgm:pt modelId="{DCE27D92-8A8D-421F-AFE1-063875080C48}" type="sibTrans" cxnId="{5F6FAF94-D829-4CB1-9F50-C3602028DAA0}">
      <dgm:prSet/>
      <dgm:spPr/>
      <dgm:t>
        <a:bodyPr/>
        <a:lstStyle/>
        <a:p>
          <a:endParaRPr lang="en-US"/>
        </a:p>
      </dgm:t>
    </dgm:pt>
    <dgm:pt modelId="{827E6F3F-9AD4-4737-92E8-A9B50826C8E7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9FF60767-E1C9-420B-8434-CA31FC9E83A1}" type="parTrans" cxnId="{8921130E-95A2-46A4-9EF0-157BD2C4BC3B}">
      <dgm:prSet/>
      <dgm:spPr/>
      <dgm:t>
        <a:bodyPr/>
        <a:lstStyle/>
        <a:p>
          <a:endParaRPr lang="en-US"/>
        </a:p>
      </dgm:t>
    </dgm:pt>
    <dgm:pt modelId="{7456B66F-81C7-483A-BCD7-137ECF753BEF}" type="sibTrans" cxnId="{8921130E-95A2-46A4-9EF0-157BD2C4BC3B}">
      <dgm:prSet/>
      <dgm:spPr/>
      <dgm:t>
        <a:bodyPr/>
        <a:lstStyle/>
        <a:p>
          <a:endParaRPr lang="en-US"/>
        </a:p>
      </dgm:t>
    </dgm:pt>
    <dgm:pt modelId="{1AB59C2E-1AF1-4508-BB14-9FF8138AA307}">
      <dgm:prSet phldrT="[Text]"/>
      <dgm:spPr/>
      <dgm:t>
        <a:bodyPr/>
        <a:lstStyle/>
        <a:p>
          <a:r>
            <a:rPr lang="en-US" dirty="0"/>
            <a:t>Contact Us</a:t>
          </a:r>
        </a:p>
      </dgm:t>
    </dgm:pt>
    <dgm:pt modelId="{D9D3175A-4439-41EF-9FEF-F88A3389B09C}" type="parTrans" cxnId="{04FEA77E-CC1E-487D-B9ED-8DE4EDF3E860}">
      <dgm:prSet/>
      <dgm:spPr/>
      <dgm:t>
        <a:bodyPr/>
        <a:lstStyle/>
        <a:p>
          <a:endParaRPr lang="en-US"/>
        </a:p>
      </dgm:t>
    </dgm:pt>
    <dgm:pt modelId="{7D5C860F-A4FF-4AD1-94B3-78DD2E3B22B3}" type="sibTrans" cxnId="{04FEA77E-CC1E-487D-B9ED-8DE4EDF3E860}">
      <dgm:prSet/>
      <dgm:spPr/>
      <dgm:t>
        <a:bodyPr/>
        <a:lstStyle/>
        <a:p>
          <a:endParaRPr lang="en-US"/>
        </a:p>
      </dgm:t>
    </dgm:pt>
    <dgm:pt modelId="{53623C43-F028-4EBC-B6F7-03C9E3D46BC6}" type="pres">
      <dgm:prSet presAssocID="{B2C7DC98-6A69-49F7-8497-F54A5B3641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A9C371A-743C-41FC-8927-678D88AF726E}" type="pres">
      <dgm:prSet presAssocID="{2EA42BBB-4BD1-434E-B821-A5BDCF78441D}" presName="hierRoot1" presStyleCnt="0">
        <dgm:presLayoutVars>
          <dgm:hierBranch val="init"/>
        </dgm:presLayoutVars>
      </dgm:prSet>
      <dgm:spPr/>
    </dgm:pt>
    <dgm:pt modelId="{DFF102D2-A034-4A92-A511-F9069B210611}" type="pres">
      <dgm:prSet presAssocID="{2EA42BBB-4BD1-434E-B821-A5BDCF78441D}" presName="rootComposite1" presStyleCnt="0"/>
      <dgm:spPr/>
    </dgm:pt>
    <dgm:pt modelId="{2022B80F-BEFC-4A99-AA1B-D53851D11884}" type="pres">
      <dgm:prSet presAssocID="{2EA42BBB-4BD1-434E-B821-A5BDCF78441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ABD086-364F-4A69-A54B-0BCAAB951AC8}" type="pres">
      <dgm:prSet presAssocID="{2EA42BBB-4BD1-434E-B821-A5BDCF78441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4703F9-01F0-4F54-A8BB-4776449D5392}" type="pres">
      <dgm:prSet presAssocID="{2EA42BBB-4BD1-434E-B821-A5BDCF78441D}" presName="hierChild2" presStyleCnt="0"/>
      <dgm:spPr/>
    </dgm:pt>
    <dgm:pt modelId="{A952A31A-7254-4DAF-B5CE-735AC9A8D695}" type="pres">
      <dgm:prSet presAssocID="{F70D9D19-AC2F-4B81-891F-80197D11FB6E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1DD6F50-BFAE-4784-B84F-AF3EEDF25FC0}" type="pres">
      <dgm:prSet presAssocID="{47BC444A-E931-4D09-AC00-95DF9EFCC84A}" presName="hierRoot2" presStyleCnt="0">
        <dgm:presLayoutVars>
          <dgm:hierBranch val="init"/>
        </dgm:presLayoutVars>
      </dgm:prSet>
      <dgm:spPr/>
    </dgm:pt>
    <dgm:pt modelId="{7C9CE2D3-969D-4206-967F-4B787EC53AD5}" type="pres">
      <dgm:prSet presAssocID="{47BC444A-E931-4D09-AC00-95DF9EFCC84A}" presName="rootComposite" presStyleCnt="0"/>
      <dgm:spPr/>
    </dgm:pt>
    <dgm:pt modelId="{F93DE3D8-901C-4D0D-AB63-0898D3A35EC8}" type="pres">
      <dgm:prSet presAssocID="{47BC444A-E931-4D09-AC00-95DF9EFCC84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86C09-28F5-45B1-AF1B-CAFB0A8FB9EE}" type="pres">
      <dgm:prSet presAssocID="{47BC444A-E931-4D09-AC00-95DF9EFCC84A}" presName="rootConnector" presStyleLbl="node2" presStyleIdx="0" presStyleCnt="5"/>
      <dgm:spPr/>
      <dgm:t>
        <a:bodyPr/>
        <a:lstStyle/>
        <a:p>
          <a:endParaRPr lang="en-US"/>
        </a:p>
      </dgm:t>
    </dgm:pt>
    <dgm:pt modelId="{3AE0B413-2230-43B3-9383-2F7F13AD965C}" type="pres">
      <dgm:prSet presAssocID="{47BC444A-E931-4D09-AC00-95DF9EFCC84A}" presName="hierChild4" presStyleCnt="0"/>
      <dgm:spPr/>
    </dgm:pt>
    <dgm:pt modelId="{5C44A824-4C98-4CA3-93D6-2F17EF3DBEC3}" type="pres">
      <dgm:prSet presAssocID="{47BC444A-E931-4D09-AC00-95DF9EFCC84A}" presName="hierChild5" presStyleCnt="0"/>
      <dgm:spPr/>
    </dgm:pt>
    <dgm:pt modelId="{DFC4E6B6-3B9B-49E8-9323-3421827EC423}" type="pres">
      <dgm:prSet presAssocID="{61AC650A-42ED-40D7-B61E-2DB0619886AB}" presName="Name37" presStyleLbl="parChTrans1D2" presStyleIdx="1" presStyleCnt="5"/>
      <dgm:spPr/>
      <dgm:t>
        <a:bodyPr/>
        <a:lstStyle/>
        <a:p>
          <a:endParaRPr lang="en-US"/>
        </a:p>
      </dgm:t>
    </dgm:pt>
    <dgm:pt modelId="{064EA238-81B1-4585-9EB2-ACE73C0971ED}" type="pres">
      <dgm:prSet presAssocID="{388C1CE3-B818-4616-A4EF-941C13AF4654}" presName="hierRoot2" presStyleCnt="0">
        <dgm:presLayoutVars>
          <dgm:hierBranch val="init"/>
        </dgm:presLayoutVars>
      </dgm:prSet>
      <dgm:spPr/>
    </dgm:pt>
    <dgm:pt modelId="{676DD675-9BDA-42B6-A6F2-31A3768481E2}" type="pres">
      <dgm:prSet presAssocID="{388C1CE3-B818-4616-A4EF-941C13AF4654}" presName="rootComposite" presStyleCnt="0"/>
      <dgm:spPr/>
    </dgm:pt>
    <dgm:pt modelId="{030C92DB-2FC2-4BE9-97BE-BD9D2AC5BFBC}" type="pres">
      <dgm:prSet presAssocID="{388C1CE3-B818-4616-A4EF-941C13AF4654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209DA5-1951-4C00-BFED-B289E3D0D0A0}" type="pres">
      <dgm:prSet presAssocID="{388C1CE3-B818-4616-A4EF-941C13AF4654}" presName="rootConnector" presStyleLbl="node2" presStyleIdx="1" presStyleCnt="5"/>
      <dgm:spPr/>
      <dgm:t>
        <a:bodyPr/>
        <a:lstStyle/>
        <a:p>
          <a:endParaRPr lang="en-US"/>
        </a:p>
      </dgm:t>
    </dgm:pt>
    <dgm:pt modelId="{4BD151F0-C069-48E8-A8E9-CB8E2133D8D1}" type="pres">
      <dgm:prSet presAssocID="{388C1CE3-B818-4616-A4EF-941C13AF4654}" presName="hierChild4" presStyleCnt="0"/>
      <dgm:spPr/>
    </dgm:pt>
    <dgm:pt modelId="{EB1A5D4D-4839-4365-8571-3F10BECF22FE}" type="pres">
      <dgm:prSet presAssocID="{388C1CE3-B818-4616-A4EF-941C13AF4654}" presName="hierChild5" presStyleCnt="0"/>
      <dgm:spPr/>
    </dgm:pt>
    <dgm:pt modelId="{06E01209-F89E-4A9F-872D-C6C84F00B011}" type="pres">
      <dgm:prSet presAssocID="{D872F338-B8C4-48D9-9E1D-94BF5AD51710}" presName="Name37" presStyleLbl="parChTrans1D2" presStyleIdx="2" presStyleCnt="5"/>
      <dgm:spPr/>
      <dgm:t>
        <a:bodyPr/>
        <a:lstStyle/>
        <a:p>
          <a:endParaRPr lang="en-US"/>
        </a:p>
      </dgm:t>
    </dgm:pt>
    <dgm:pt modelId="{8A41B352-C44B-4B0D-9A25-810DEF4F2883}" type="pres">
      <dgm:prSet presAssocID="{744DF911-BD8C-472C-B99A-98101DEACA00}" presName="hierRoot2" presStyleCnt="0">
        <dgm:presLayoutVars>
          <dgm:hierBranch val="init"/>
        </dgm:presLayoutVars>
      </dgm:prSet>
      <dgm:spPr/>
    </dgm:pt>
    <dgm:pt modelId="{2F776DFA-0F85-4FFC-9A31-CEFE5567FB46}" type="pres">
      <dgm:prSet presAssocID="{744DF911-BD8C-472C-B99A-98101DEACA00}" presName="rootComposite" presStyleCnt="0"/>
      <dgm:spPr/>
    </dgm:pt>
    <dgm:pt modelId="{2502466E-B90A-4228-B610-9CBE60231881}" type="pres">
      <dgm:prSet presAssocID="{744DF911-BD8C-472C-B99A-98101DEACA00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7D8B33-5AB0-4E27-8911-C1B8CBFD7A27}" type="pres">
      <dgm:prSet presAssocID="{744DF911-BD8C-472C-B99A-98101DEACA00}" presName="rootConnector" presStyleLbl="node2" presStyleIdx="2" presStyleCnt="5"/>
      <dgm:spPr/>
      <dgm:t>
        <a:bodyPr/>
        <a:lstStyle/>
        <a:p>
          <a:endParaRPr lang="en-US"/>
        </a:p>
      </dgm:t>
    </dgm:pt>
    <dgm:pt modelId="{DB6D9353-21E1-4029-B39E-7CC80BA73A92}" type="pres">
      <dgm:prSet presAssocID="{744DF911-BD8C-472C-B99A-98101DEACA00}" presName="hierChild4" presStyleCnt="0"/>
      <dgm:spPr/>
    </dgm:pt>
    <dgm:pt modelId="{E334BC78-561F-424F-9D39-5643D676903E}" type="pres">
      <dgm:prSet presAssocID="{744DF911-BD8C-472C-B99A-98101DEACA00}" presName="hierChild5" presStyleCnt="0"/>
      <dgm:spPr/>
    </dgm:pt>
    <dgm:pt modelId="{35645E1D-81F9-492F-916B-874A59CC776F}" type="pres">
      <dgm:prSet presAssocID="{D9D3175A-4439-41EF-9FEF-F88A3389B09C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AEB93B-3434-4001-94DB-D87CAF90D72C}" type="pres">
      <dgm:prSet presAssocID="{1AB59C2E-1AF1-4508-BB14-9FF8138AA307}" presName="hierRoot2" presStyleCnt="0">
        <dgm:presLayoutVars>
          <dgm:hierBranch val="init"/>
        </dgm:presLayoutVars>
      </dgm:prSet>
      <dgm:spPr/>
    </dgm:pt>
    <dgm:pt modelId="{EFFF3F10-6F0D-406C-B6DC-42EB13389278}" type="pres">
      <dgm:prSet presAssocID="{1AB59C2E-1AF1-4508-BB14-9FF8138AA307}" presName="rootComposite" presStyleCnt="0"/>
      <dgm:spPr/>
    </dgm:pt>
    <dgm:pt modelId="{E9905BC4-8806-476C-9DE7-626934F4DBFB}" type="pres">
      <dgm:prSet presAssocID="{1AB59C2E-1AF1-4508-BB14-9FF8138AA307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45A4A9-A7A2-409E-ADA9-29DB621B5F32}" type="pres">
      <dgm:prSet presAssocID="{1AB59C2E-1AF1-4508-BB14-9FF8138AA307}" presName="rootConnector" presStyleLbl="node2" presStyleIdx="3" presStyleCnt="5"/>
      <dgm:spPr/>
      <dgm:t>
        <a:bodyPr/>
        <a:lstStyle/>
        <a:p>
          <a:endParaRPr lang="en-US"/>
        </a:p>
      </dgm:t>
    </dgm:pt>
    <dgm:pt modelId="{63FC8C43-5C84-44EB-A02F-A22C58C99412}" type="pres">
      <dgm:prSet presAssocID="{1AB59C2E-1AF1-4508-BB14-9FF8138AA307}" presName="hierChild4" presStyleCnt="0"/>
      <dgm:spPr/>
    </dgm:pt>
    <dgm:pt modelId="{4E9619EE-6F0A-449F-8D08-489188A95FDF}" type="pres">
      <dgm:prSet presAssocID="{1AB59C2E-1AF1-4508-BB14-9FF8138AA307}" presName="hierChild5" presStyleCnt="0"/>
      <dgm:spPr/>
    </dgm:pt>
    <dgm:pt modelId="{4D87A399-8ADD-43F8-9E95-FB853C3DD7B5}" type="pres">
      <dgm:prSet presAssocID="{9FF60767-E1C9-420B-8434-CA31FC9E83A1}" presName="Name37" presStyleLbl="parChTrans1D2" presStyleIdx="4" presStyleCnt="5"/>
      <dgm:spPr/>
      <dgm:t>
        <a:bodyPr/>
        <a:lstStyle/>
        <a:p>
          <a:endParaRPr lang="en-US"/>
        </a:p>
      </dgm:t>
    </dgm:pt>
    <dgm:pt modelId="{55694F64-B3D7-4872-A751-7C63EF99A555}" type="pres">
      <dgm:prSet presAssocID="{827E6F3F-9AD4-4737-92E8-A9B50826C8E7}" presName="hierRoot2" presStyleCnt="0">
        <dgm:presLayoutVars>
          <dgm:hierBranch val="init"/>
        </dgm:presLayoutVars>
      </dgm:prSet>
      <dgm:spPr/>
    </dgm:pt>
    <dgm:pt modelId="{CAA2653C-F475-4636-B1B9-7A4F3FDF59CA}" type="pres">
      <dgm:prSet presAssocID="{827E6F3F-9AD4-4737-92E8-A9B50826C8E7}" presName="rootComposite" presStyleCnt="0"/>
      <dgm:spPr/>
    </dgm:pt>
    <dgm:pt modelId="{EA2DC9E6-F2D0-4AE2-8C34-D4D1C1132E8E}" type="pres">
      <dgm:prSet presAssocID="{827E6F3F-9AD4-4737-92E8-A9B50826C8E7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E0AED-4C95-4691-9D4E-942DE41DF6A6}" type="pres">
      <dgm:prSet presAssocID="{827E6F3F-9AD4-4737-92E8-A9B50826C8E7}" presName="rootConnector" presStyleLbl="node2" presStyleIdx="4" presStyleCnt="5"/>
      <dgm:spPr/>
      <dgm:t>
        <a:bodyPr/>
        <a:lstStyle/>
        <a:p>
          <a:endParaRPr lang="en-US"/>
        </a:p>
      </dgm:t>
    </dgm:pt>
    <dgm:pt modelId="{920571FC-A2E1-422E-A02D-6F93EBAAC51F}" type="pres">
      <dgm:prSet presAssocID="{827E6F3F-9AD4-4737-92E8-A9B50826C8E7}" presName="hierChild4" presStyleCnt="0"/>
      <dgm:spPr/>
    </dgm:pt>
    <dgm:pt modelId="{5B77CDE8-6DE5-4782-B684-CEBCCD91CA1B}" type="pres">
      <dgm:prSet presAssocID="{827E6F3F-9AD4-4737-92E8-A9B50826C8E7}" presName="hierChild5" presStyleCnt="0"/>
      <dgm:spPr/>
    </dgm:pt>
    <dgm:pt modelId="{230651EA-37EF-4C5B-89B1-04B5411BF9E7}" type="pres">
      <dgm:prSet presAssocID="{2EA42BBB-4BD1-434E-B821-A5BDCF78441D}" presName="hierChild3" presStyleCnt="0"/>
      <dgm:spPr/>
    </dgm:pt>
  </dgm:ptLst>
  <dgm:cxnLst>
    <dgm:cxn modelId="{A3AECDD4-5F3C-40F7-984C-D2A80929E0D9}" type="presOf" srcId="{388C1CE3-B818-4616-A4EF-941C13AF4654}" destId="{8A209DA5-1951-4C00-BFED-B289E3D0D0A0}" srcOrd="1" destOrd="0" presId="urn:microsoft.com/office/officeart/2005/8/layout/orgChart1"/>
    <dgm:cxn modelId="{5F6FAF94-D829-4CB1-9F50-C3602028DAA0}" srcId="{2EA42BBB-4BD1-434E-B821-A5BDCF78441D}" destId="{744DF911-BD8C-472C-B99A-98101DEACA00}" srcOrd="2" destOrd="0" parTransId="{D872F338-B8C4-48D9-9E1D-94BF5AD51710}" sibTransId="{DCE27D92-8A8D-421F-AFE1-063875080C48}"/>
    <dgm:cxn modelId="{0B11C6AE-9A1A-4564-94EC-8B264A4FCB1E}" type="presOf" srcId="{2EA42BBB-4BD1-434E-B821-A5BDCF78441D}" destId="{84ABD086-364F-4A69-A54B-0BCAAB951AC8}" srcOrd="1" destOrd="0" presId="urn:microsoft.com/office/officeart/2005/8/layout/orgChart1"/>
    <dgm:cxn modelId="{600A908B-CB43-461C-9A95-4ED6115678FF}" type="presOf" srcId="{F70D9D19-AC2F-4B81-891F-80197D11FB6E}" destId="{A952A31A-7254-4DAF-B5CE-735AC9A8D695}" srcOrd="0" destOrd="0" presId="urn:microsoft.com/office/officeart/2005/8/layout/orgChart1"/>
    <dgm:cxn modelId="{65C239D9-EB91-437F-9F5A-96DCFC30E8C2}" type="presOf" srcId="{744DF911-BD8C-472C-B99A-98101DEACA00}" destId="{2502466E-B90A-4228-B610-9CBE60231881}" srcOrd="0" destOrd="0" presId="urn:microsoft.com/office/officeart/2005/8/layout/orgChart1"/>
    <dgm:cxn modelId="{DCFAF073-10EE-4E06-ACD8-5B3B28AA220F}" type="presOf" srcId="{744DF911-BD8C-472C-B99A-98101DEACA00}" destId="{217D8B33-5AB0-4E27-8911-C1B8CBFD7A27}" srcOrd="1" destOrd="0" presId="urn:microsoft.com/office/officeart/2005/8/layout/orgChart1"/>
    <dgm:cxn modelId="{4E6F7B65-37B1-4262-8750-39F7DC764911}" type="presOf" srcId="{D872F338-B8C4-48D9-9E1D-94BF5AD51710}" destId="{06E01209-F89E-4A9F-872D-C6C84F00B011}" srcOrd="0" destOrd="0" presId="urn:microsoft.com/office/officeart/2005/8/layout/orgChart1"/>
    <dgm:cxn modelId="{69DA1E96-C556-4E09-8000-714CBC87A3D7}" type="presOf" srcId="{B2C7DC98-6A69-49F7-8497-F54A5B36416D}" destId="{53623C43-F028-4EBC-B6F7-03C9E3D46BC6}" srcOrd="0" destOrd="0" presId="urn:microsoft.com/office/officeart/2005/8/layout/orgChart1"/>
    <dgm:cxn modelId="{F124E20A-2411-40A4-A743-99340A3D2B65}" srcId="{2EA42BBB-4BD1-434E-B821-A5BDCF78441D}" destId="{388C1CE3-B818-4616-A4EF-941C13AF4654}" srcOrd="1" destOrd="0" parTransId="{61AC650A-42ED-40D7-B61E-2DB0619886AB}" sibTransId="{2E55157E-3DA3-4F36-A3E3-BD0F9C9E0967}"/>
    <dgm:cxn modelId="{FAD559E8-84D1-49CE-A602-F7EE96813299}" type="presOf" srcId="{388C1CE3-B818-4616-A4EF-941C13AF4654}" destId="{030C92DB-2FC2-4BE9-97BE-BD9D2AC5BFBC}" srcOrd="0" destOrd="0" presId="urn:microsoft.com/office/officeart/2005/8/layout/orgChart1"/>
    <dgm:cxn modelId="{9192085C-38C7-45A3-9D9C-EF376E7043B0}" type="presOf" srcId="{61AC650A-42ED-40D7-B61E-2DB0619886AB}" destId="{DFC4E6B6-3B9B-49E8-9323-3421827EC423}" srcOrd="0" destOrd="0" presId="urn:microsoft.com/office/officeart/2005/8/layout/orgChart1"/>
    <dgm:cxn modelId="{5E6F2D8E-A2B1-43DF-AD34-504B327561D9}" type="presOf" srcId="{2EA42BBB-4BD1-434E-B821-A5BDCF78441D}" destId="{2022B80F-BEFC-4A99-AA1B-D53851D11884}" srcOrd="0" destOrd="0" presId="urn:microsoft.com/office/officeart/2005/8/layout/orgChart1"/>
    <dgm:cxn modelId="{80D1E60E-A0F5-475F-A599-F996A7169DD4}" type="presOf" srcId="{D9D3175A-4439-41EF-9FEF-F88A3389B09C}" destId="{35645E1D-81F9-492F-916B-874A59CC776F}" srcOrd="0" destOrd="0" presId="urn:microsoft.com/office/officeart/2005/8/layout/orgChart1"/>
    <dgm:cxn modelId="{EA666D71-26E9-40B4-A6F4-648D6AB128D4}" type="presOf" srcId="{9FF60767-E1C9-420B-8434-CA31FC9E83A1}" destId="{4D87A399-8ADD-43F8-9E95-FB853C3DD7B5}" srcOrd="0" destOrd="0" presId="urn:microsoft.com/office/officeart/2005/8/layout/orgChart1"/>
    <dgm:cxn modelId="{B5FCC093-5BDB-4774-A7AF-5E8F98003943}" type="presOf" srcId="{1AB59C2E-1AF1-4508-BB14-9FF8138AA307}" destId="{3545A4A9-A7A2-409E-ADA9-29DB621B5F32}" srcOrd="1" destOrd="0" presId="urn:microsoft.com/office/officeart/2005/8/layout/orgChart1"/>
    <dgm:cxn modelId="{15362871-4B24-4712-85BF-2FC1F7093456}" srcId="{2EA42BBB-4BD1-434E-B821-A5BDCF78441D}" destId="{47BC444A-E931-4D09-AC00-95DF9EFCC84A}" srcOrd="0" destOrd="0" parTransId="{F70D9D19-AC2F-4B81-891F-80197D11FB6E}" sibTransId="{33867B31-FEBC-43BC-9433-24806BC8A3F0}"/>
    <dgm:cxn modelId="{4CB226D7-4D69-4187-AAE5-8B407FC40745}" type="presOf" srcId="{827E6F3F-9AD4-4737-92E8-A9B50826C8E7}" destId="{BC0E0AED-4C95-4691-9D4E-942DE41DF6A6}" srcOrd="1" destOrd="0" presId="urn:microsoft.com/office/officeart/2005/8/layout/orgChart1"/>
    <dgm:cxn modelId="{04FEA77E-CC1E-487D-B9ED-8DE4EDF3E860}" srcId="{2EA42BBB-4BD1-434E-B821-A5BDCF78441D}" destId="{1AB59C2E-1AF1-4508-BB14-9FF8138AA307}" srcOrd="3" destOrd="0" parTransId="{D9D3175A-4439-41EF-9FEF-F88A3389B09C}" sibTransId="{7D5C860F-A4FF-4AD1-94B3-78DD2E3B22B3}"/>
    <dgm:cxn modelId="{8A314BC9-8D75-40A0-BBBC-A795FD621D35}" srcId="{B2C7DC98-6A69-49F7-8497-F54A5B36416D}" destId="{2EA42BBB-4BD1-434E-B821-A5BDCF78441D}" srcOrd="0" destOrd="0" parTransId="{FE8527B4-C242-4DBA-9D88-D98B81504DF9}" sibTransId="{48E28F0B-BD59-4B0C-9C26-A89FC060BA85}"/>
    <dgm:cxn modelId="{6EE68119-CEBB-4CB4-9AEF-E8E3A4B341F3}" type="presOf" srcId="{827E6F3F-9AD4-4737-92E8-A9B50826C8E7}" destId="{EA2DC9E6-F2D0-4AE2-8C34-D4D1C1132E8E}" srcOrd="0" destOrd="0" presId="urn:microsoft.com/office/officeart/2005/8/layout/orgChart1"/>
    <dgm:cxn modelId="{56093D83-F48C-412C-8379-F8BC1974EC78}" type="presOf" srcId="{47BC444A-E931-4D09-AC00-95DF9EFCC84A}" destId="{F4E86C09-28F5-45B1-AF1B-CAFB0A8FB9EE}" srcOrd="1" destOrd="0" presId="urn:microsoft.com/office/officeart/2005/8/layout/orgChart1"/>
    <dgm:cxn modelId="{0065EE99-FBE7-4C0E-9652-FC25CCB3CC57}" type="presOf" srcId="{1AB59C2E-1AF1-4508-BB14-9FF8138AA307}" destId="{E9905BC4-8806-476C-9DE7-626934F4DBFB}" srcOrd="0" destOrd="0" presId="urn:microsoft.com/office/officeart/2005/8/layout/orgChart1"/>
    <dgm:cxn modelId="{3DF35313-598C-4F7F-A112-1BED5127B82D}" type="presOf" srcId="{47BC444A-E931-4D09-AC00-95DF9EFCC84A}" destId="{F93DE3D8-901C-4D0D-AB63-0898D3A35EC8}" srcOrd="0" destOrd="0" presId="urn:microsoft.com/office/officeart/2005/8/layout/orgChart1"/>
    <dgm:cxn modelId="{8921130E-95A2-46A4-9EF0-157BD2C4BC3B}" srcId="{2EA42BBB-4BD1-434E-B821-A5BDCF78441D}" destId="{827E6F3F-9AD4-4737-92E8-A9B50826C8E7}" srcOrd="4" destOrd="0" parTransId="{9FF60767-E1C9-420B-8434-CA31FC9E83A1}" sibTransId="{7456B66F-81C7-483A-BCD7-137ECF753BEF}"/>
    <dgm:cxn modelId="{B89CADFE-0DC1-4AC9-9AFE-EE97A08245BF}" type="presParOf" srcId="{53623C43-F028-4EBC-B6F7-03C9E3D46BC6}" destId="{8A9C371A-743C-41FC-8927-678D88AF726E}" srcOrd="0" destOrd="0" presId="urn:microsoft.com/office/officeart/2005/8/layout/orgChart1"/>
    <dgm:cxn modelId="{41F20120-81BA-4266-A5E0-0A5F36AFCC26}" type="presParOf" srcId="{8A9C371A-743C-41FC-8927-678D88AF726E}" destId="{DFF102D2-A034-4A92-A511-F9069B210611}" srcOrd="0" destOrd="0" presId="urn:microsoft.com/office/officeart/2005/8/layout/orgChart1"/>
    <dgm:cxn modelId="{0918FF65-4462-460E-8C6F-EB7268D5F3F9}" type="presParOf" srcId="{DFF102D2-A034-4A92-A511-F9069B210611}" destId="{2022B80F-BEFC-4A99-AA1B-D53851D11884}" srcOrd="0" destOrd="0" presId="urn:microsoft.com/office/officeart/2005/8/layout/orgChart1"/>
    <dgm:cxn modelId="{8AAA7899-EAA3-4EE2-A2C1-5D9E3B6D92F7}" type="presParOf" srcId="{DFF102D2-A034-4A92-A511-F9069B210611}" destId="{84ABD086-364F-4A69-A54B-0BCAAB951AC8}" srcOrd="1" destOrd="0" presId="urn:microsoft.com/office/officeart/2005/8/layout/orgChart1"/>
    <dgm:cxn modelId="{87A55B41-9B00-44D3-89EE-D99F06469020}" type="presParOf" srcId="{8A9C371A-743C-41FC-8927-678D88AF726E}" destId="{664703F9-01F0-4F54-A8BB-4776449D5392}" srcOrd="1" destOrd="0" presId="urn:microsoft.com/office/officeart/2005/8/layout/orgChart1"/>
    <dgm:cxn modelId="{B8BAE093-B909-4454-98AD-06ED7FADA849}" type="presParOf" srcId="{664703F9-01F0-4F54-A8BB-4776449D5392}" destId="{A952A31A-7254-4DAF-B5CE-735AC9A8D695}" srcOrd="0" destOrd="0" presId="urn:microsoft.com/office/officeart/2005/8/layout/orgChart1"/>
    <dgm:cxn modelId="{F900782D-1976-4AFD-9E1F-EB0DB4534AA3}" type="presParOf" srcId="{664703F9-01F0-4F54-A8BB-4776449D5392}" destId="{81DD6F50-BFAE-4784-B84F-AF3EEDF25FC0}" srcOrd="1" destOrd="0" presId="urn:microsoft.com/office/officeart/2005/8/layout/orgChart1"/>
    <dgm:cxn modelId="{1FF72A2D-F2A0-44D2-A48D-73462C8C5632}" type="presParOf" srcId="{81DD6F50-BFAE-4784-B84F-AF3EEDF25FC0}" destId="{7C9CE2D3-969D-4206-967F-4B787EC53AD5}" srcOrd="0" destOrd="0" presId="urn:microsoft.com/office/officeart/2005/8/layout/orgChart1"/>
    <dgm:cxn modelId="{92B0EC73-1F71-4A54-9C07-F089A15848E0}" type="presParOf" srcId="{7C9CE2D3-969D-4206-967F-4B787EC53AD5}" destId="{F93DE3D8-901C-4D0D-AB63-0898D3A35EC8}" srcOrd="0" destOrd="0" presId="urn:microsoft.com/office/officeart/2005/8/layout/orgChart1"/>
    <dgm:cxn modelId="{63C54443-5294-4D2F-880A-71873B616B00}" type="presParOf" srcId="{7C9CE2D3-969D-4206-967F-4B787EC53AD5}" destId="{F4E86C09-28F5-45B1-AF1B-CAFB0A8FB9EE}" srcOrd="1" destOrd="0" presId="urn:microsoft.com/office/officeart/2005/8/layout/orgChart1"/>
    <dgm:cxn modelId="{4DA9F7A6-B4A7-4B05-A38C-A14058509E0E}" type="presParOf" srcId="{81DD6F50-BFAE-4784-B84F-AF3EEDF25FC0}" destId="{3AE0B413-2230-43B3-9383-2F7F13AD965C}" srcOrd="1" destOrd="0" presId="urn:microsoft.com/office/officeart/2005/8/layout/orgChart1"/>
    <dgm:cxn modelId="{D6DA2871-A673-4325-A3FF-8200F6CD9DE2}" type="presParOf" srcId="{81DD6F50-BFAE-4784-B84F-AF3EEDF25FC0}" destId="{5C44A824-4C98-4CA3-93D6-2F17EF3DBEC3}" srcOrd="2" destOrd="0" presId="urn:microsoft.com/office/officeart/2005/8/layout/orgChart1"/>
    <dgm:cxn modelId="{D7B518FF-DB7F-4301-AF24-ED7CE18E755E}" type="presParOf" srcId="{664703F9-01F0-4F54-A8BB-4776449D5392}" destId="{DFC4E6B6-3B9B-49E8-9323-3421827EC423}" srcOrd="2" destOrd="0" presId="urn:microsoft.com/office/officeart/2005/8/layout/orgChart1"/>
    <dgm:cxn modelId="{D07ED2B2-A790-4CC3-B1B2-6DEC932D7E6C}" type="presParOf" srcId="{664703F9-01F0-4F54-A8BB-4776449D5392}" destId="{064EA238-81B1-4585-9EB2-ACE73C0971ED}" srcOrd="3" destOrd="0" presId="urn:microsoft.com/office/officeart/2005/8/layout/orgChart1"/>
    <dgm:cxn modelId="{E0985024-ECB0-4AC5-A1B6-3F14A42D0C0E}" type="presParOf" srcId="{064EA238-81B1-4585-9EB2-ACE73C0971ED}" destId="{676DD675-9BDA-42B6-A6F2-31A3768481E2}" srcOrd="0" destOrd="0" presId="urn:microsoft.com/office/officeart/2005/8/layout/orgChart1"/>
    <dgm:cxn modelId="{2EDC05AB-A8BC-42FF-B4E7-C47071DA96F8}" type="presParOf" srcId="{676DD675-9BDA-42B6-A6F2-31A3768481E2}" destId="{030C92DB-2FC2-4BE9-97BE-BD9D2AC5BFBC}" srcOrd="0" destOrd="0" presId="urn:microsoft.com/office/officeart/2005/8/layout/orgChart1"/>
    <dgm:cxn modelId="{1CEFC13D-2CB3-40EA-AFCD-0E0FC2DED476}" type="presParOf" srcId="{676DD675-9BDA-42B6-A6F2-31A3768481E2}" destId="{8A209DA5-1951-4C00-BFED-B289E3D0D0A0}" srcOrd="1" destOrd="0" presId="urn:microsoft.com/office/officeart/2005/8/layout/orgChart1"/>
    <dgm:cxn modelId="{BCABB1EC-593D-4C94-8D35-92AB0EF98328}" type="presParOf" srcId="{064EA238-81B1-4585-9EB2-ACE73C0971ED}" destId="{4BD151F0-C069-48E8-A8E9-CB8E2133D8D1}" srcOrd="1" destOrd="0" presId="urn:microsoft.com/office/officeart/2005/8/layout/orgChart1"/>
    <dgm:cxn modelId="{D143EB9C-F417-4FE3-A78F-914F6F926437}" type="presParOf" srcId="{064EA238-81B1-4585-9EB2-ACE73C0971ED}" destId="{EB1A5D4D-4839-4365-8571-3F10BECF22FE}" srcOrd="2" destOrd="0" presId="urn:microsoft.com/office/officeart/2005/8/layout/orgChart1"/>
    <dgm:cxn modelId="{4B43BE77-F688-4AE5-8B82-8C160FCDDBD2}" type="presParOf" srcId="{664703F9-01F0-4F54-A8BB-4776449D5392}" destId="{06E01209-F89E-4A9F-872D-C6C84F00B011}" srcOrd="4" destOrd="0" presId="urn:microsoft.com/office/officeart/2005/8/layout/orgChart1"/>
    <dgm:cxn modelId="{738153FD-2486-4EC7-8104-8D6CEAF18A96}" type="presParOf" srcId="{664703F9-01F0-4F54-A8BB-4776449D5392}" destId="{8A41B352-C44B-4B0D-9A25-810DEF4F2883}" srcOrd="5" destOrd="0" presId="urn:microsoft.com/office/officeart/2005/8/layout/orgChart1"/>
    <dgm:cxn modelId="{50393923-A7A9-4847-88EE-4F8475ED8CFE}" type="presParOf" srcId="{8A41B352-C44B-4B0D-9A25-810DEF4F2883}" destId="{2F776DFA-0F85-4FFC-9A31-CEFE5567FB46}" srcOrd="0" destOrd="0" presId="urn:microsoft.com/office/officeart/2005/8/layout/orgChart1"/>
    <dgm:cxn modelId="{A279A218-5D76-4E41-882E-505323FBF3B1}" type="presParOf" srcId="{2F776DFA-0F85-4FFC-9A31-CEFE5567FB46}" destId="{2502466E-B90A-4228-B610-9CBE60231881}" srcOrd="0" destOrd="0" presId="urn:microsoft.com/office/officeart/2005/8/layout/orgChart1"/>
    <dgm:cxn modelId="{7EB84139-2041-4337-BA97-09C9955F0E05}" type="presParOf" srcId="{2F776DFA-0F85-4FFC-9A31-CEFE5567FB46}" destId="{217D8B33-5AB0-4E27-8911-C1B8CBFD7A27}" srcOrd="1" destOrd="0" presId="urn:microsoft.com/office/officeart/2005/8/layout/orgChart1"/>
    <dgm:cxn modelId="{61003D51-30D2-4E43-A032-22B74A0D2CB9}" type="presParOf" srcId="{8A41B352-C44B-4B0D-9A25-810DEF4F2883}" destId="{DB6D9353-21E1-4029-B39E-7CC80BA73A92}" srcOrd="1" destOrd="0" presId="urn:microsoft.com/office/officeart/2005/8/layout/orgChart1"/>
    <dgm:cxn modelId="{CDB62269-8BE6-4C12-B4DB-DE4561361703}" type="presParOf" srcId="{8A41B352-C44B-4B0D-9A25-810DEF4F2883}" destId="{E334BC78-561F-424F-9D39-5643D676903E}" srcOrd="2" destOrd="0" presId="urn:microsoft.com/office/officeart/2005/8/layout/orgChart1"/>
    <dgm:cxn modelId="{B4096816-02F6-4D1E-B42E-7DCF5EF07598}" type="presParOf" srcId="{664703F9-01F0-4F54-A8BB-4776449D5392}" destId="{35645E1D-81F9-492F-916B-874A59CC776F}" srcOrd="6" destOrd="0" presId="urn:microsoft.com/office/officeart/2005/8/layout/orgChart1"/>
    <dgm:cxn modelId="{EF18FE08-E349-4846-9C5E-F78E98CEF633}" type="presParOf" srcId="{664703F9-01F0-4F54-A8BB-4776449D5392}" destId="{B3AEB93B-3434-4001-94DB-D87CAF90D72C}" srcOrd="7" destOrd="0" presId="urn:microsoft.com/office/officeart/2005/8/layout/orgChart1"/>
    <dgm:cxn modelId="{9376F7DA-18BB-4F35-B49C-A75475A88B05}" type="presParOf" srcId="{B3AEB93B-3434-4001-94DB-D87CAF90D72C}" destId="{EFFF3F10-6F0D-406C-B6DC-42EB13389278}" srcOrd="0" destOrd="0" presId="urn:microsoft.com/office/officeart/2005/8/layout/orgChart1"/>
    <dgm:cxn modelId="{89420BD6-46B2-4765-A7A3-19D47A8C6EFC}" type="presParOf" srcId="{EFFF3F10-6F0D-406C-B6DC-42EB13389278}" destId="{E9905BC4-8806-476C-9DE7-626934F4DBFB}" srcOrd="0" destOrd="0" presId="urn:microsoft.com/office/officeart/2005/8/layout/orgChart1"/>
    <dgm:cxn modelId="{80FFED57-67C3-41D9-896A-289B80015DBB}" type="presParOf" srcId="{EFFF3F10-6F0D-406C-B6DC-42EB13389278}" destId="{3545A4A9-A7A2-409E-ADA9-29DB621B5F32}" srcOrd="1" destOrd="0" presId="urn:microsoft.com/office/officeart/2005/8/layout/orgChart1"/>
    <dgm:cxn modelId="{315ADEB4-E311-45E7-9F4D-C554CD73379E}" type="presParOf" srcId="{B3AEB93B-3434-4001-94DB-D87CAF90D72C}" destId="{63FC8C43-5C84-44EB-A02F-A22C58C99412}" srcOrd="1" destOrd="0" presId="urn:microsoft.com/office/officeart/2005/8/layout/orgChart1"/>
    <dgm:cxn modelId="{B443ECF7-1472-4819-8945-7EDBB951D3BD}" type="presParOf" srcId="{B3AEB93B-3434-4001-94DB-D87CAF90D72C}" destId="{4E9619EE-6F0A-449F-8D08-489188A95FDF}" srcOrd="2" destOrd="0" presId="urn:microsoft.com/office/officeart/2005/8/layout/orgChart1"/>
    <dgm:cxn modelId="{13A369F0-D2D9-4846-9870-AE29651B3D40}" type="presParOf" srcId="{664703F9-01F0-4F54-A8BB-4776449D5392}" destId="{4D87A399-8ADD-43F8-9E95-FB853C3DD7B5}" srcOrd="8" destOrd="0" presId="urn:microsoft.com/office/officeart/2005/8/layout/orgChart1"/>
    <dgm:cxn modelId="{A9D01103-14A1-4C20-83D7-382AEDA6377E}" type="presParOf" srcId="{664703F9-01F0-4F54-A8BB-4776449D5392}" destId="{55694F64-B3D7-4872-A751-7C63EF99A555}" srcOrd="9" destOrd="0" presId="urn:microsoft.com/office/officeart/2005/8/layout/orgChart1"/>
    <dgm:cxn modelId="{9B953BB3-603C-4712-9688-D688AB92211C}" type="presParOf" srcId="{55694F64-B3D7-4872-A751-7C63EF99A555}" destId="{CAA2653C-F475-4636-B1B9-7A4F3FDF59CA}" srcOrd="0" destOrd="0" presId="urn:microsoft.com/office/officeart/2005/8/layout/orgChart1"/>
    <dgm:cxn modelId="{85B266CF-992C-4D8B-B6E9-D915FE60B22F}" type="presParOf" srcId="{CAA2653C-F475-4636-B1B9-7A4F3FDF59CA}" destId="{EA2DC9E6-F2D0-4AE2-8C34-D4D1C1132E8E}" srcOrd="0" destOrd="0" presId="urn:microsoft.com/office/officeart/2005/8/layout/orgChart1"/>
    <dgm:cxn modelId="{7BFDAF17-6314-4F5B-8844-8817FA9039F0}" type="presParOf" srcId="{CAA2653C-F475-4636-B1B9-7A4F3FDF59CA}" destId="{BC0E0AED-4C95-4691-9D4E-942DE41DF6A6}" srcOrd="1" destOrd="0" presId="urn:microsoft.com/office/officeart/2005/8/layout/orgChart1"/>
    <dgm:cxn modelId="{5CF4F187-4817-4E03-89C8-ABF939B64253}" type="presParOf" srcId="{55694F64-B3D7-4872-A751-7C63EF99A555}" destId="{920571FC-A2E1-422E-A02D-6F93EBAAC51F}" srcOrd="1" destOrd="0" presId="urn:microsoft.com/office/officeart/2005/8/layout/orgChart1"/>
    <dgm:cxn modelId="{9A363A8F-BC80-48BF-A4E1-A8D1CB73BAA5}" type="presParOf" srcId="{55694F64-B3D7-4872-A751-7C63EF99A555}" destId="{5B77CDE8-6DE5-4782-B684-CEBCCD91CA1B}" srcOrd="2" destOrd="0" presId="urn:microsoft.com/office/officeart/2005/8/layout/orgChart1"/>
    <dgm:cxn modelId="{814A92A9-3775-41A1-9590-16F7E992360F}" type="presParOf" srcId="{8A9C371A-743C-41FC-8927-678D88AF726E}" destId="{230651EA-37EF-4C5B-89B1-04B5411BF9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7A399-8ADD-43F8-9E95-FB853C3DD7B5}">
      <dsp:nvSpPr>
        <dsp:cNvPr id="0" name=""/>
        <dsp:cNvSpPr/>
      </dsp:nvSpPr>
      <dsp:spPr>
        <a:xfrm>
          <a:off x="4412456" y="1549510"/>
          <a:ext cx="3656273" cy="317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639"/>
              </a:lnTo>
              <a:lnTo>
                <a:pt x="3656273" y="158639"/>
              </a:lnTo>
              <a:lnTo>
                <a:pt x="3656273" y="31727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45E1D-81F9-492F-916B-874A59CC776F}">
      <dsp:nvSpPr>
        <dsp:cNvPr id="0" name=""/>
        <dsp:cNvSpPr/>
      </dsp:nvSpPr>
      <dsp:spPr>
        <a:xfrm>
          <a:off x="4412456" y="1549510"/>
          <a:ext cx="1828136" cy="317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639"/>
              </a:lnTo>
              <a:lnTo>
                <a:pt x="1828136" y="158639"/>
              </a:lnTo>
              <a:lnTo>
                <a:pt x="1828136" y="31727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01209-F89E-4A9F-872D-C6C84F00B011}">
      <dsp:nvSpPr>
        <dsp:cNvPr id="0" name=""/>
        <dsp:cNvSpPr/>
      </dsp:nvSpPr>
      <dsp:spPr>
        <a:xfrm>
          <a:off x="4366736" y="1549510"/>
          <a:ext cx="91440" cy="3172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27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E6B6-3B9B-49E8-9323-3421827EC423}">
      <dsp:nvSpPr>
        <dsp:cNvPr id="0" name=""/>
        <dsp:cNvSpPr/>
      </dsp:nvSpPr>
      <dsp:spPr>
        <a:xfrm>
          <a:off x="2584319" y="1549510"/>
          <a:ext cx="1828136" cy="317279"/>
        </a:xfrm>
        <a:custGeom>
          <a:avLst/>
          <a:gdLst/>
          <a:ahLst/>
          <a:cxnLst/>
          <a:rect l="0" t="0" r="0" b="0"/>
          <a:pathLst>
            <a:path>
              <a:moveTo>
                <a:pt x="1828136" y="0"/>
              </a:moveTo>
              <a:lnTo>
                <a:pt x="1828136" y="158639"/>
              </a:lnTo>
              <a:lnTo>
                <a:pt x="0" y="158639"/>
              </a:lnTo>
              <a:lnTo>
                <a:pt x="0" y="31727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2A31A-7254-4DAF-B5CE-735AC9A8D695}">
      <dsp:nvSpPr>
        <dsp:cNvPr id="0" name=""/>
        <dsp:cNvSpPr/>
      </dsp:nvSpPr>
      <dsp:spPr>
        <a:xfrm>
          <a:off x="756182" y="1549510"/>
          <a:ext cx="3656273" cy="317279"/>
        </a:xfrm>
        <a:custGeom>
          <a:avLst/>
          <a:gdLst/>
          <a:ahLst/>
          <a:cxnLst/>
          <a:rect l="0" t="0" r="0" b="0"/>
          <a:pathLst>
            <a:path>
              <a:moveTo>
                <a:pt x="3656273" y="0"/>
              </a:moveTo>
              <a:lnTo>
                <a:pt x="3656273" y="158639"/>
              </a:lnTo>
              <a:lnTo>
                <a:pt x="0" y="158639"/>
              </a:lnTo>
              <a:lnTo>
                <a:pt x="0" y="31727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2B80F-BEFC-4A99-AA1B-D53851D11884}">
      <dsp:nvSpPr>
        <dsp:cNvPr id="0" name=""/>
        <dsp:cNvSpPr/>
      </dsp:nvSpPr>
      <dsp:spPr>
        <a:xfrm>
          <a:off x="3657028" y="794081"/>
          <a:ext cx="1510856" cy="75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Home</a:t>
          </a:r>
          <a:r>
            <a:rPr lang="en-US" sz="3900" kern="1200" dirty="0"/>
            <a:t> </a:t>
          </a:r>
        </a:p>
      </dsp:txBody>
      <dsp:txXfrm>
        <a:off x="3657028" y="794081"/>
        <a:ext cx="1510856" cy="755428"/>
      </dsp:txXfrm>
    </dsp:sp>
    <dsp:sp modelId="{F93DE3D8-901C-4D0D-AB63-0898D3A35EC8}">
      <dsp:nvSpPr>
        <dsp:cNvPr id="0" name=""/>
        <dsp:cNvSpPr/>
      </dsp:nvSpPr>
      <dsp:spPr>
        <a:xfrm>
          <a:off x="754" y="1866789"/>
          <a:ext cx="1510856" cy="75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Categories</a:t>
          </a:r>
        </a:p>
      </dsp:txBody>
      <dsp:txXfrm>
        <a:off x="754" y="1866789"/>
        <a:ext cx="1510856" cy="755428"/>
      </dsp:txXfrm>
    </dsp:sp>
    <dsp:sp modelId="{030C92DB-2FC2-4BE9-97BE-BD9D2AC5BFBC}">
      <dsp:nvSpPr>
        <dsp:cNvPr id="0" name=""/>
        <dsp:cNvSpPr/>
      </dsp:nvSpPr>
      <dsp:spPr>
        <a:xfrm>
          <a:off x="1828891" y="1866789"/>
          <a:ext cx="1510856" cy="75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About Us</a:t>
          </a:r>
        </a:p>
      </dsp:txBody>
      <dsp:txXfrm>
        <a:off x="1828891" y="1866789"/>
        <a:ext cx="1510856" cy="755428"/>
      </dsp:txXfrm>
    </dsp:sp>
    <dsp:sp modelId="{2502466E-B90A-4228-B610-9CBE60231881}">
      <dsp:nvSpPr>
        <dsp:cNvPr id="0" name=""/>
        <dsp:cNvSpPr/>
      </dsp:nvSpPr>
      <dsp:spPr>
        <a:xfrm>
          <a:off x="3657028" y="1866789"/>
          <a:ext cx="1510856" cy="75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Careers</a:t>
          </a:r>
        </a:p>
      </dsp:txBody>
      <dsp:txXfrm>
        <a:off x="3657028" y="1866789"/>
        <a:ext cx="1510856" cy="755428"/>
      </dsp:txXfrm>
    </dsp:sp>
    <dsp:sp modelId="{E9905BC4-8806-476C-9DE7-626934F4DBFB}">
      <dsp:nvSpPr>
        <dsp:cNvPr id="0" name=""/>
        <dsp:cNvSpPr/>
      </dsp:nvSpPr>
      <dsp:spPr>
        <a:xfrm>
          <a:off x="5485164" y="1866789"/>
          <a:ext cx="1510856" cy="75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Contact Us</a:t>
          </a:r>
        </a:p>
      </dsp:txBody>
      <dsp:txXfrm>
        <a:off x="5485164" y="1866789"/>
        <a:ext cx="1510856" cy="755428"/>
      </dsp:txXfrm>
    </dsp:sp>
    <dsp:sp modelId="{EA2DC9E6-F2D0-4AE2-8C34-D4D1C1132E8E}">
      <dsp:nvSpPr>
        <dsp:cNvPr id="0" name=""/>
        <dsp:cNvSpPr/>
      </dsp:nvSpPr>
      <dsp:spPr>
        <a:xfrm>
          <a:off x="7313301" y="1866789"/>
          <a:ext cx="1510856" cy="75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User</a:t>
          </a:r>
        </a:p>
      </dsp:txBody>
      <dsp:txXfrm>
        <a:off x="7313301" y="1866789"/>
        <a:ext cx="1510856" cy="755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9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4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4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03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7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52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8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4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1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4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5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7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5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08165"/>
            <a:ext cx="8825658" cy="2677648"/>
          </a:xfrm>
        </p:spPr>
        <p:txBody>
          <a:bodyPr/>
          <a:lstStyle/>
          <a:p>
            <a:r>
              <a:rPr lang="en-US" sz="4400" dirty="0"/>
              <a:t>LEARN IT ALL!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07" y="4531061"/>
            <a:ext cx="8825658" cy="1421642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CHARUTA BIWALKAR, NOOPUR KAMBLE and Leandra Menezes</a:t>
            </a:r>
          </a:p>
          <a:p>
            <a:r>
              <a:rPr lang="en-US" dirty="0"/>
              <a:t>Guided by: Professor </a:t>
            </a:r>
            <a:r>
              <a:rPr lang="en-US" dirty="0" err="1"/>
              <a:t>vishal</a:t>
            </a:r>
            <a:r>
              <a:rPr lang="en-US" dirty="0"/>
              <a:t> </a:t>
            </a:r>
            <a:r>
              <a:rPr lang="en-US" dirty="0" err="1"/>
              <a:t>chawla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6100" y="3251200"/>
            <a:ext cx="3417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37951535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51694"/>
            <a:ext cx="8825659" cy="3416300"/>
          </a:xfrm>
        </p:spPr>
        <p:txBody>
          <a:bodyPr/>
          <a:lstStyle/>
          <a:p>
            <a:r>
              <a:rPr lang="en-US" dirty="0"/>
              <a:t>Develop an online tutorial website to facilitate learning and teaching through digital media</a:t>
            </a:r>
          </a:p>
          <a:p>
            <a:r>
              <a:rPr lang="en-US" dirty="0"/>
              <a:t>Video tutorials across various domains such as Academics, Musical Instruments and Cooking. Also include, DIY hacks and Interview Tips</a:t>
            </a:r>
          </a:p>
          <a:p>
            <a:r>
              <a:rPr lang="en-US" dirty="0"/>
              <a:t>Users can be both tutors as well as students</a:t>
            </a:r>
          </a:p>
          <a:p>
            <a:r>
              <a:rPr lang="en-US" dirty="0"/>
              <a:t>Offer digital enthusiasts a perfect balance between their academic aspirations and their hobbies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7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64758"/>
            <a:ext cx="8825659" cy="3416300"/>
          </a:xfrm>
        </p:spPr>
        <p:txBody>
          <a:bodyPr/>
          <a:lstStyle/>
          <a:p>
            <a:r>
              <a:rPr lang="en-US" dirty="0"/>
              <a:t>Provide a common platform for tutors and students </a:t>
            </a:r>
          </a:p>
          <a:p>
            <a:r>
              <a:rPr lang="en-US" dirty="0"/>
              <a:t>Ease the process of learning through digital media such as online video tutorials</a:t>
            </a:r>
          </a:p>
          <a:p>
            <a:r>
              <a:rPr lang="en-US" dirty="0"/>
              <a:t>To motivate people to upload their work/content of the domains they are proficient in</a:t>
            </a:r>
          </a:p>
          <a:p>
            <a:r>
              <a:rPr lang="en-US" dirty="0"/>
              <a:t>Quicker way to do hands-on tasks such as cooking and other household activities</a:t>
            </a:r>
          </a:p>
        </p:txBody>
      </p:sp>
    </p:spTree>
    <p:extLst>
      <p:ext uri="{BB962C8B-B14F-4D97-AF65-F5344CB8AC3E}">
        <p14:creationId xmlns:p14="http://schemas.microsoft.com/office/powerpoint/2010/main" val="176942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092127"/>
              </p:ext>
            </p:extLst>
          </p:nvPr>
        </p:nvGraphicFramePr>
        <p:xfrm>
          <a:off x="1612900" y="1793602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4954" y="4937763"/>
            <a:ext cx="2619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Academics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Musical 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Bites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DIY Hacks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Interview Tips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86002" y="4585063"/>
            <a:ext cx="182878" cy="274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609911" y="4558939"/>
            <a:ext cx="182878" cy="274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1617" y="4937763"/>
            <a:ext cx="2619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news 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Course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Content</a:t>
            </a:r>
          </a:p>
        </p:txBody>
      </p:sp>
    </p:spTree>
    <p:extLst>
      <p:ext uri="{BB962C8B-B14F-4D97-AF65-F5344CB8AC3E}">
        <p14:creationId xmlns:p14="http://schemas.microsoft.com/office/powerpoint/2010/main" val="265246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TECHNOLOGIES COVERED &amp; RESPONSIBILITIES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54954" y="2533454"/>
            <a:ext cx="8825659" cy="3880598"/>
          </a:xfrm>
        </p:spPr>
        <p:txBody>
          <a:bodyPr>
            <a:normAutofit/>
          </a:bodyPr>
          <a:lstStyle/>
          <a:p>
            <a:r>
              <a:rPr lang="en-US" dirty="0" smtClean="0"/>
              <a:t>HTML &amp; HTML5</a:t>
            </a:r>
            <a:endParaRPr lang="en-US" dirty="0"/>
          </a:p>
          <a:p>
            <a:r>
              <a:rPr lang="en-US" dirty="0" smtClean="0"/>
              <a:t>CSS &amp; CSS3</a:t>
            </a:r>
            <a:endParaRPr lang="en-US" dirty="0"/>
          </a:p>
          <a:p>
            <a:r>
              <a:rPr lang="en-US" dirty="0" smtClean="0"/>
              <a:t>JavaScript – Validation and tabs</a:t>
            </a:r>
            <a:endParaRPr lang="en-US" dirty="0"/>
          </a:p>
          <a:p>
            <a:r>
              <a:rPr lang="en-US" dirty="0" smtClean="0"/>
              <a:t>Bootstrap -  Carousel, Dynamic tabs, </a:t>
            </a:r>
            <a:r>
              <a:rPr lang="en-US" dirty="0" err="1" smtClean="0"/>
              <a:t>Glyphicons</a:t>
            </a:r>
            <a:r>
              <a:rPr lang="en-US" dirty="0" smtClean="0"/>
              <a:t>, </a:t>
            </a:r>
            <a:r>
              <a:rPr lang="en-US" dirty="0" err="1" smtClean="0"/>
              <a:t>Jumbotron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PAGE RESPONSIBILITIES AS A TEAM:</a:t>
            </a:r>
          </a:p>
          <a:p>
            <a:r>
              <a:rPr lang="en-US" dirty="0" err="1"/>
              <a:t>Charuta</a:t>
            </a:r>
            <a:r>
              <a:rPr lang="en-US" dirty="0"/>
              <a:t>: </a:t>
            </a:r>
            <a:r>
              <a:rPr lang="en-US" dirty="0" smtClean="0"/>
              <a:t>Login, </a:t>
            </a:r>
            <a:r>
              <a:rPr lang="en-US" dirty="0"/>
              <a:t>Contact Us, Media Queries</a:t>
            </a:r>
          </a:p>
          <a:p>
            <a:r>
              <a:rPr lang="en-US" dirty="0"/>
              <a:t>Noopur: Academics, </a:t>
            </a:r>
            <a:r>
              <a:rPr lang="en-US" dirty="0" smtClean="0"/>
              <a:t>Music, JavaScript, </a:t>
            </a:r>
            <a:r>
              <a:rPr lang="en-US" dirty="0"/>
              <a:t>Upload File form, About </a:t>
            </a:r>
            <a:r>
              <a:rPr lang="en-US" dirty="0" smtClean="0"/>
              <a:t>Us</a:t>
            </a:r>
            <a:endParaRPr lang="en-US" dirty="0"/>
          </a:p>
          <a:p>
            <a:r>
              <a:rPr lang="en-US" dirty="0"/>
              <a:t>Leandra: Home</a:t>
            </a:r>
            <a:r>
              <a:rPr lang="en-US" dirty="0" smtClean="0"/>
              <a:t>, Profile, </a:t>
            </a:r>
            <a:r>
              <a:rPr lang="en-US" dirty="0"/>
              <a:t>Beginners, User Registration, Careers</a:t>
            </a:r>
          </a:p>
        </p:txBody>
      </p:sp>
    </p:spTree>
    <p:extLst>
      <p:ext uri="{BB962C8B-B14F-4D97-AF65-F5344CB8AC3E}">
        <p14:creationId xmlns:p14="http://schemas.microsoft.com/office/powerpoint/2010/main" val="232353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053" y="2484849"/>
            <a:ext cx="3622697" cy="2723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00" y="2484850"/>
            <a:ext cx="6550314" cy="27232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flipH="1">
            <a:off x="550623" y="5636013"/>
            <a:ext cx="4107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Hover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hover, the content slides down to display an attractive image to the user.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Using: HTML &amp; CSS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5607164" y="5512903"/>
            <a:ext cx="565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Implemented a slider of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images using carousel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Music page and displaying testimonials written by users.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Using: Bootstrap and CSS</a:t>
            </a:r>
          </a:p>
        </p:txBody>
      </p:sp>
    </p:spTree>
    <p:extLst>
      <p:ext uri="{BB962C8B-B14F-4D97-AF65-F5344CB8AC3E}">
        <p14:creationId xmlns:p14="http://schemas.microsoft.com/office/powerpoint/2010/main" val="313278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6792507" y="5535127"/>
            <a:ext cx="4663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page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a user logs in, he can view his profile, newsfeed and upload new content to his channel.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Using: HTML &amp; CSS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659706" y="2690653"/>
            <a:ext cx="2408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Upload Form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upload new content, user has to fill this form. It has been validated using JavaScript function to check for proper input from the user.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Using: HTML and CSS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97" y="2343331"/>
            <a:ext cx="2415838" cy="3542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Down Arrow 9"/>
          <p:cNvSpPr/>
          <p:nvPr/>
        </p:nvSpPr>
        <p:spPr>
          <a:xfrm rot="5400000">
            <a:off x="3133315" y="3675984"/>
            <a:ext cx="182878" cy="274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8980812" y="5303934"/>
            <a:ext cx="182878" cy="274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93" y="2552140"/>
            <a:ext cx="4465837" cy="2682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37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921441" y="5172748"/>
            <a:ext cx="4876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guides the user through 3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levels of the tutorial as displayed. There is a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progress bar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monitor user’s progress.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Using: 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6983896" y="2384099"/>
            <a:ext cx="4651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Music page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Implemented 4 tabs to show user different types of instruments he can choose from.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Using: Bootstrap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68" y="2484850"/>
            <a:ext cx="5378792" cy="2199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Down Arrow 9"/>
          <p:cNvSpPr/>
          <p:nvPr/>
        </p:nvSpPr>
        <p:spPr>
          <a:xfrm rot="5400000">
            <a:off x="6368189" y="2876986"/>
            <a:ext cx="182878" cy="274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5843921" y="5697308"/>
            <a:ext cx="182878" cy="274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855" y="3556203"/>
            <a:ext cx="4185981" cy="3073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3980" y="2815533"/>
            <a:ext cx="8825659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Designing pages for other categories like DIY Hacks and Interview Tips </a:t>
            </a:r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/>
              <a:t>advanced front-end technologies </a:t>
            </a:r>
            <a:r>
              <a:rPr lang="en-US" sz="2000" dirty="0" smtClean="0"/>
              <a:t>like jQuery, Bootstrap</a:t>
            </a:r>
          </a:p>
          <a:p>
            <a:r>
              <a:rPr lang="en-US" sz="2000" dirty="0" smtClean="0"/>
              <a:t>Implementing </a:t>
            </a:r>
            <a:r>
              <a:rPr lang="en-US" sz="2000" dirty="0"/>
              <a:t>back-end </a:t>
            </a:r>
            <a:r>
              <a:rPr lang="en-US" sz="2000" dirty="0" smtClean="0"/>
              <a:t>technologies like PHP </a:t>
            </a:r>
            <a:r>
              <a:rPr lang="en-US" sz="2000" dirty="0"/>
              <a:t>to upload and store </a:t>
            </a:r>
            <a:r>
              <a:rPr lang="en-US" sz="2000" dirty="0" smtClean="0"/>
              <a:t>videos</a:t>
            </a:r>
          </a:p>
          <a:p>
            <a:r>
              <a:rPr lang="en-US" sz="2000" dirty="0"/>
              <a:t>Enhancing the User Interface to improve user </a:t>
            </a:r>
            <a:r>
              <a:rPr lang="en-US" sz="2000" dirty="0" smtClean="0"/>
              <a:t>experience</a:t>
            </a:r>
            <a:endParaRPr lang="en-US" sz="2000" dirty="0"/>
          </a:p>
          <a:p>
            <a:r>
              <a:rPr lang="en-US" sz="2000" dirty="0"/>
              <a:t>In future, attempting to host the website exclusively for Northeastern </a:t>
            </a:r>
            <a:r>
              <a:rPr lang="en-US" sz="2000" dirty="0" smtClean="0"/>
              <a:t>students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5823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1201</TotalTime>
  <Words>445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LEARN IT ALL!</vt:lpstr>
      <vt:lpstr>PROJECT IDEA</vt:lpstr>
      <vt:lpstr>PROJECT OBJECTIVES</vt:lpstr>
      <vt:lpstr>SITE MAP</vt:lpstr>
      <vt:lpstr>TECHNOLOGIES COVERED &amp; RESPONSIBILITIES</vt:lpstr>
      <vt:lpstr>PROJECT HIGHLIGHTS</vt:lpstr>
      <vt:lpstr>PROJECT HIGHLIGHTS</vt:lpstr>
      <vt:lpstr>PROJECT HIGHLIGHTS</vt:lpstr>
      <vt:lpstr>FUTURE SCOPE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IT ALL!</dc:title>
  <dc:creator>Noopur Kamble</dc:creator>
  <cp:lastModifiedBy>Leandra Menezes</cp:lastModifiedBy>
  <cp:revision>66</cp:revision>
  <dcterms:created xsi:type="dcterms:W3CDTF">2016-02-03T18:16:42Z</dcterms:created>
  <dcterms:modified xsi:type="dcterms:W3CDTF">2016-03-05T16:46:15Z</dcterms:modified>
</cp:coreProperties>
</file>