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1" r:id="rId7"/>
    <p:sldId id="262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65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79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408F-1F3F-48C4-92C7-51E190D8DAF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EFA97C-A911-4C5A-A682-88DF429D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60" y="2639946"/>
            <a:ext cx="9144000" cy="2387600"/>
          </a:xfrm>
        </p:spPr>
        <p:txBody>
          <a:bodyPr/>
          <a:lstStyle/>
          <a:p>
            <a:r>
              <a:rPr lang="en-US" dirty="0" smtClean="0"/>
              <a:t>Team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961" y="5027546"/>
            <a:ext cx="8915399" cy="1126283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4300" b="1" dirty="0" smtClean="0"/>
              <a:t>Members: Giselle </a:t>
            </a:r>
            <a:r>
              <a:rPr lang="en-US" sz="4300" b="1" dirty="0" err="1" smtClean="0"/>
              <a:t>Picardo</a:t>
            </a:r>
            <a:r>
              <a:rPr lang="en-US" sz="4300" b="1" dirty="0"/>
              <a:t/>
            </a:r>
            <a:br>
              <a:rPr lang="en-US" sz="4300" b="1" dirty="0"/>
            </a:br>
            <a:r>
              <a:rPr lang="en-US" sz="4300" b="1" dirty="0" smtClean="0"/>
              <a:t>                   </a:t>
            </a:r>
            <a:r>
              <a:rPr lang="en-US" sz="4300" b="1" dirty="0" err="1" smtClean="0"/>
              <a:t>Hanlu</a:t>
            </a:r>
            <a:r>
              <a:rPr lang="en-US" sz="4300" b="1" dirty="0" smtClean="0"/>
              <a:t> Chen</a:t>
            </a:r>
            <a:r>
              <a:rPr lang="en-US" sz="4300" b="1" dirty="0"/>
              <a:t/>
            </a:r>
            <a:br>
              <a:rPr lang="en-US" sz="4300" b="1" dirty="0"/>
            </a:br>
            <a:r>
              <a:rPr lang="en-US" sz="4300" b="1" dirty="0" smtClean="0"/>
              <a:t>                   Kurt Wang</a:t>
            </a:r>
            <a:br>
              <a:rPr lang="en-US" sz="4300" b="1" dirty="0" smtClean="0"/>
            </a:br>
            <a:r>
              <a:rPr lang="en-US" sz="4300" b="1" dirty="0" smtClean="0"/>
              <a:t>                   Leandra Menezes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2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4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771" y="2470030"/>
            <a:ext cx="8915400" cy="3777622"/>
          </a:xfrm>
        </p:spPr>
        <p:txBody>
          <a:bodyPr/>
          <a:lstStyle/>
          <a:p>
            <a:r>
              <a:rPr lang="en-US" dirty="0" err="1" smtClean="0"/>
              <a:t>Dim_geo_zip</a:t>
            </a:r>
            <a:r>
              <a:rPr lang="en-US" dirty="0" smtClean="0"/>
              <a:t> – Accuracy problem</a:t>
            </a:r>
          </a:p>
          <a:p>
            <a:r>
              <a:rPr lang="en-US" dirty="0" smtClean="0"/>
              <a:t>Data conversion for various sources</a:t>
            </a:r>
          </a:p>
          <a:p>
            <a:r>
              <a:rPr lang="en-US" dirty="0" smtClean="0"/>
              <a:t>Metadata issues - Replicating the same SSIS job across sources </a:t>
            </a:r>
          </a:p>
          <a:p>
            <a:r>
              <a:rPr lang="en-US" dirty="0" smtClean="0"/>
              <a:t>Job Tracker and Job Status – Memory space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integration across multiple sources</a:t>
            </a:r>
          </a:p>
          <a:p>
            <a:r>
              <a:rPr lang="en-US" dirty="0" smtClean="0"/>
              <a:t>Precision Control</a:t>
            </a:r>
          </a:p>
          <a:p>
            <a:r>
              <a:rPr lang="en-US" dirty="0" smtClean="0"/>
              <a:t>Handling data conversion issues</a:t>
            </a:r>
          </a:p>
          <a:p>
            <a:r>
              <a:rPr lang="en-US" dirty="0" smtClean="0"/>
              <a:t>New features in SSIS – Data Conversion, Derived Columns, Union All, Multicast, Execute T-SQL Task</a:t>
            </a:r>
          </a:p>
          <a:p>
            <a:r>
              <a:rPr lang="en-US" dirty="0" smtClean="0"/>
              <a:t>Truncating the table before every load</a:t>
            </a:r>
          </a:p>
          <a:p>
            <a:r>
              <a:rPr lang="en-US" dirty="0" smtClean="0"/>
              <a:t>Hash I/P and Hash O/P</a:t>
            </a:r>
          </a:p>
          <a:p>
            <a:r>
              <a:rPr lang="en-US" dirty="0" smtClean="0"/>
              <a:t>Backup before every revise</a:t>
            </a:r>
          </a:p>
          <a:p>
            <a:r>
              <a:rPr lang="en-US" dirty="0" smtClean="0"/>
              <a:t>Analysis using </a:t>
            </a:r>
            <a:r>
              <a:rPr lang="en-US" dirty="0" err="1" smtClean="0"/>
              <a:t>PowerBI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Talend</a:t>
            </a:r>
            <a:r>
              <a:rPr lang="en-US" dirty="0" smtClean="0"/>
              <a:t> – </a:t>
            </a:r>
            <a:r>
              <a:rPr lang="en-US" dirty="0" err="1" smtClean="0"/>
              <a:t>Dim_Geo_Zip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7" y="2245744"/>
            <a:ext cx="7876239" cy="3778250"/>
          </a:xfrm>
        </p:spPr>
      </p:pic>
    </p:spTree>
    <p:extLst>
      <p:ext uri="{BB962C8B-B14F-4D97-AF65-F5344CB8AC3E}">
        <p14:creationId xmlns:p14="http://schemas.microsoft.com/office/powerpoint/2010/main" val="24298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Talend</a:t>
            </a:r>
            <a:r>
              <a:rPr lang="en-US" dirty="0" smtClean="0"/>
              <a:t> – </a:t>
            </a:r>
            <a:r>
              <a:rPr lang="en-US" dirty="0" err="1" smtClean="0"/>
              <a:t>Fact_Student_Behavior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33" y="2401019"/>
            <a:ext cx="7232650" cy="3778250"/>
          </a:xfrm>
        </p:spPr>
      </p:pic>
    </p:spTree>
    <p:extLst>
      <p:ext uri="{BB962C8B-B14F-4D97-AF65-F5344CB8AC3E}">
        <p14:creationId xmlns:p14="http://schemas.microsoft.com/office/powerpoint/2010/main" val="356813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 – Dim Schools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7168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 – Dim Students &amp; 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34" y="1759789"/>
            <a:ext cx="9323867" cy="4175185"/>
          </a:xfrm>
        </p:spPr>
      </p:pic>
    </p:spTree>
    <p:extLst>
      <p:ext uri="{BB962C8B-B14F-4D97-AF65-F5344CB8AC3E}">
        <p14:creationId xmlns:p14="http://schemas.microsoft.com/office/powerpoint/2010/main" val="215388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Absences by </a:t>
            </a:r>
            <a:r>
              <a:rPr lang="en-US" dirty="0" smtClean="0"/>
              <a:t>District - </a:t>
            </a:r>
            <a:r>
              <a:rPr lang="en-US" dirty="0" err="1" smtClean="0"/>
              <a:t>PowerBI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66" y="2240441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Misbehaviors </a:t>
            </a:r>
            <a:r>
              <a:rPr lang="en-US" dirty="0" smtClean="0"/>
              <a:t>trends - </a:t>
            </a:r>
            <a:r>
              <a:rPr lang="en-US" dirty="0" err="1" smtClean="0"/>
              <a:t>PowerBI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36" y="2620004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48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118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Team Project 1</vt:lpstr>
      <vt:lpstr>Challenges Faced</vt:lpstr>
      <vt:lpstr>What did we learn?</vt:lpstr>
      <vt:lpstr>Talend – Dim_Geo_Zip </vt:lpstr>
      <vt:lpstr>Talend – Fact_Student_Behavior</vt:lpstr>
      <vt:lpstr>SSIS – Dim Schools</vt:lpstr>
      <vt:lpstr>SSIS – Dim Students &amp; Bridge</vt:lpstr>
      <vt:lpstr>Absences by District - PowerBI</vt:lpstr>
      <vt:lpstr>Misbehaviors trends - PowerBI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</dc:title>
  <dc:creator>Leandra Menezes</dc:creator>
  <cp:lastModifiedBy>Leandra Menezes</cp:lastModifiedBy>
  <cp:revision>11</cp:revision>
  <dcterms:created xsi:type="dcterms:W3CDTF">2017-03-29T21:16:22Z</dcterms:created>
  <dcterms:modified xsi:type="dcterms:W3CDTF">2017-03-29T22:14:09Z</dcterms:modified>
</cp:coreProperties>
</file>