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</dgm:pt>
    <dgm:pt modelId="{701D68F5-42F8-47BC-8FED-84C50F595DF0}">
      <dgm:prSet phldrT="[Text]"/>
      <dgm:spPr/>
      <dgm:t>
        <a:bodyPr rtlCol="0"/>
        <a:lstStyle/>
        <a:p>
          <a:r>
            <a:rPr lang="pt-BR" noProof="0"/>
            <a:t>Declaração do Problema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r>
            <a:rPr lang="pt-BR" noProof="0" dirty="0"/>
            <a:t>Objetivo do negócio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r>
            <a:rPr lang="pt-BR" noProof="0" dirty="0"/>
            <a:t>...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43DEED2B-A242-43C1-9FC4-2D93FE981DB3}" type="pres">
      <dgm:prSet presAssocID="{7D9C16A6-8C48-4165-8DAF-8C957C12A8FA}" presName="linear" presStyleCnt="0">
        <dgm:presLayoutVars>
          <dgm:animLvl val="lvl"/>
          <dgm:resizeHandles val="exact"/>
        </dgm:presLayoutVars>
      </dgm:prSet>
      <dgm:spPr/>
    </dgm:pt>
    <dgm:pt modelId="{3F32E8FD-60FB-4A89-BB8A-351860B146A1}" type="pres">
      <dgm:prSet presAssocID="{701D68F5-42F8-47BC-8FED-84C50F595D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2ED83E-9D14-409A-8878-A649F42BD635}" type="pres">
      <dgm:prSet presAssocID="{0C95B389-AC0C-4055-9AA3-38815EFC8B0A}" presName="spacer" presStyleCnt="0"/>
      <dgm:spPr/>
    </dgm:pt>
    <dgm:pt modelId="{46D2C2A7-7CF9-4041-BF00-949AEF73A4F8}" type="pres">
      <dgm:prSet presAssocID="{91A66877-AC1C-46D9-BF2C-6024B638DE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B5641D-9A54-4BDA-896A-A37887B599C3}" type="pres">
      <dgm:prSet presAssocID="{BFCE4A28-C381-46FF-935A-B11534EF7D87}" presName="spacer" presStyleCnt="0"/>
      <dgm:spPr/>
    </dgm:pt>
    <dgm:pt modelId="{35933CBA-EF08-4C8B-9B79-E31467FE917D}" type="pres">
      <dgm:prSet presAssocID="{76CC3289-2662-43F0-A3C6-BA04A135F0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D27F446B-F6E4-47BA-9576-1CE5C1579B3D}" type="presOf" srcId="{91A66877-AC1C-46D9-BF2C-6024B638DEA9}" destId="{46D2C2A7-7CF9-4041-BF00-949AEF73A4F8}" srcOrd="0" destOrd="0" presId="urn:microsoft.com/office/officeart/2005/8/layout/vList2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2323867D-8C3E-4301-84DA-10C55F36B5A1}" type="presOf" srcId="{701D68F5-42F8-47BC-8FED-84C50F595DF0}" destId="{3F32E8FD-60FB-4A89-BB8A-351860B146A1}" srcOrd="0" destOrd="0" presId="urn:microsoft.com/office/officeart/2005/8/layout/vList2"/>
    <dgm:cxn modelId="{0A89007E-7511-4751-BA84-CF4A43314828}" type="presOf" srcId="{7D9C16A6-8C48-4165-8DAF-8C957C12A8FA}" destId="{43DEED2B-A242-43C1-9FC4-2D93FE981DB3}" srcOrd="0" destOrd="0" presId="urn:microsoft.com/office/officeart/2005/8/layout/vList2"/>
    <dgm:cxn modelId="{E86A16FC-C5FE-44B8-B3C9-E80D5416FC1E}" type="presOf" srcId="{76CC3289-2662-43F0-A3C6-BA04A135F08C}" destId="{35933CBA-EF08-4C8B-9B79-E31467FE917D}" srcOrd="0" destOrd="0" presId="urn:microsoft.com/office/officeart/2005/8/layout/vList2"/>
    <dgm:cxn modelId="{63617B58-F6D9-4684-AB1F-4D58437193C5}" type="presParOf" srcId="{43DEED2B-A242-43C1-9FC4-2D93FE981DB3}" destId="{3F32E8FD-60FB-4A89-BB8A-351860B146A1}" srcOrd="0" destOrd="0" presId="urn:microsoft.com/office/officeart/2005/8/layout/vList2"/>
    <dgm:cxn modelId="{6B63FA27-64EA-4843-B2C4-DFD22E564B06}" type="presParOf" srcId="{43DEED2B-A242-43C1-9FC4-2D93FE981DB3}" destId="{382ED83E-9D14-409A-8878-A649F42BD635}" srcOrd="1" destOrd="0" presId="urn:microsoft.com/office/officeart/2005/8/layout/vList2"/>
    <dgm:cxn modelId="{C5E07FA7-7EE7-40AD-9813-DCCA3AB65DC2}" type="presParOf" srcId="{43DEED2B-A242-43C1-9FC4-2D93FE981DB3}" destId="{46D2C2A7-7CF9-4041-BF00-949AEF73A4F8}" srcOrd="2" destOrd="0" presId="urn:microsoft.com/office/officeart/2005/8/layout/vList2"/>
    <dgm:cxn modelId="{C20DA963-BFB5-49F9-9F16-3F3CAFE249F9}" type="presParOf" srcId="{43DEED2B-A242-43C1-9FC4-2D93FE981DB3}" destId="{18B5641D-9A54-4BDA-896A-A37887B599C3}" srcOrd="3" destOrd="0" presId="urn:microsoft.com/office/officeart/2005/8/layout/vList2"/>
    <dgm:cxn modelId="{5C0BE67E-CA92-4547-A31D-99756A52EE7B}" type="presParOf" srcId="{43DEED2B-A242-43C1-9FC4-2D93FE981DB3}" destId="{35933CBA-EF08-4C8B-9B79-E31467FE917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vList5" loCatId="list" qsTypeId="urn:microsoft.com/office/officeart/2005/8/quickstyle/simple2" qsCatId="simple" csTypeId="urn:microsoft.com/office/officeart/2005/8/colors/accent6_2" csCatId="accent6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/>
          <a:r>
            <a:rPr lang="pt-BR" noProof="0" dirty="0" err="1"/>
            <a:t>Boruta</a:t>
          </a:r>
          <a:r>
            <a:rPr lang="pt-BR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/>
          <a:r>
            <a:rPr lang="pt-BR" noProof="0" dirty="0"/>
            <a:t>Regressão Linear Multipla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/>
          <a:r>
            <a:rPr lang="pt-BR" noProof="0" dirty="0"/>
            <a:t>Randon Forest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1CA70642-9CB0-4D96-BB43-976113094EE4}" type="pres">
      <dgm:prSet presAssocID="{7E5AA53B-3EEE-4DE4-BB81-9044890C2946}" presName="Name0" presStyleCnt="0">
        <dgm:presLayoutVars>
          <dgm:dir/>
          <dgm:animLvl val="lvl"/>
          <dgm:resizeHandles val="exact"/>
        </dgm:presLayoutVars>
      </dgm:prSet>
      <dgm:spPr/>
    </dgm:pt>
    <dgm:pt modelId="{9C52A4B6-B90B-43D5-8EF5-817BFE409901}" type="pres">
      <dgm:prSet presAssocID="{6750AC01-D39D-4F3A-9DC8-2A211EE986A2}" presName="linNode" presStyleCnt="0"/>
      <dgm:spPr/>
    </dgm:pt>
    <dgm:pt modelId="{28205D04-0E00-4905-AFB7-123F546FE599}" type="pres">
      <dgm:prSet presAssocID="{6750AC01-D39D-4F3A-9DC8-2A211EE986A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9BD1FF5-0B85-4145-9FF6-D21F192F1D64}" type="pres">
      <dgm:prSet presAssocID="{CA077D98-8478-47EA-B6A9-99ACE60C64D4}" presName="sp" presStyleCnt="0"/>
      <dgm:spPr/>
    </dgm:pt>
    <dgm:pt modelId="{127EE482-CC6D-401E-9C92-7DE7597B8C7F}" type="pres">
      <dgm:prSet presAssocID="{0BEF68B8-1228-47BB-83B5-7B9CD1E3F84E}" presName="linNode" presStyleCnt="0"/>
      <dgm:spPr/>
    </dgm:pt>
    <dgm:pt modelId="{AE00F452-0F88-419A-A43C-039A90AE92A2}" type="pres">
      <dgm:prSet presAssocID="{0BEF68B8-1228-47BB-83B5-7B9CD1E3F84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CB5CC5C-9ABF-4736-8672-A9794E767E2C}" type="pres">
      <dgm:prSet presAssocID="{FD949706-EDCC-4ADC-8EDF-8EDA49C92325}" presName="sp" presStyleCnt="0"/>
      <dgm:spPr/>
    </dgm:pt>
    <dgm:pt modelId="{E2926566-AD89-441B-94C1-9533859590D6}" type="pres">
      <dgm:prSet presAssocID="{5605D28D-2CE6-4513-8566-952984E21E14}" presName="linNode" presStyleCnt="0"/>
      <dgm:spPr/>
    </dgm:pt>
    <dgm:pt modelId="{66BB9462-FDE1-4036-994B-ECEA04E8883C}" type="pres">
      <dgm:prSet presAssocID="{5605D28D-2CE6-4513-8566-952984E21E1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D227C860-70D2-4F22-A5BD-45B98ECA5AE3}" type="presOf" srcId="{7E5AA53B-3EEE-4DE4-BB81-9044890C2946}" destId="{1CA70642-9CB0-4D96-BB43-976113094EE4}" srcOrd="0" destOrd="0" presId="urn:microsoft.com/office/officeart/2005/8/layout/vList5"/>
    <dgm:cxn modelId="{05E1085A-7A71-4F25-A7D8-68B0936F1915}" type="presOf" srcId="{5605D28D-2CE6-4513-8566-952984E21E14}" destId="{66BB9462-FDE1-4036-994B-ECEA04E8883C}" srcOrd="0" destOrd="0" presId="urn:microsoft.com/office/officeart/2005/8/layout/vList5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C6161EC2-3239-4150-8592-2F94608B83B7}" type="presOf" srcId="{6750AC01-D39D-4F3A-9DC8-2A211EE986A2}" destId="{28205D04-0E00-4905-AFB7-123F546FE599}" srcOrd="0" destOrd="0" presId="urn:microsoft.com/office/officeart/2005/8/layout/vList5"/>
    <dgm:cxn modelId="{0FE9A1C2-D4D1-4AF1-A0EE-13CBE2FA16CA}" type="presOf" srcId="{0BEF68B8-1228-47BB-83B5-7B9CD1E3F84E}" destId="{AE00F452-0F88-419A-A43C-039A90AE92A2}" srcOrd="0" destOrd="0" presId="urn:microsoft.com/office/officeart/2005/8/layout/vList5"/>
    <dgm:cxn modelId="{8DA15205-111E-476C-943D-BBBA7E7D079F}" type="presParOf" srcId="{1CA70642-9CB0-4D96-BB43-976113094EE4}" destId="{9C52A4B6-B90B-43D5-8EF5-817BFE409901}" srcOrd="0" destOrd="0" presId="urn:microsoft.com/office/officeart/2005/8/layout/vList5"/>
    <dgm:cxn modelId="{F31EE9C0-26D2-45BA-8935-15FF39B44A12}" type="presParOf" srcId="{9C52A4B6-B90B-43D5-8EF5-817BFE409901}" destId="{28205D04-0E00-4905-AFB7-123F546FE599}" srcOrd="0" destOrd="0" presId="urn:microsoft.com/office/officeart/2005/8/layout/vList5"/>
    <dgm:cxn modelId="{FE7AE38E-9492-47A9-9F4B-BCFEDC287DBF}" type="presParOf" srcId="{1CA70642-9CB0-4D96-BB43-976113094EE4}" destId="{99BD1FF5-0B85-4145-9FF6-D21F192F1D64}" srcOrd="1" destOrd="0" presId="urn:microsoft.com/office/officeart/2005/8/layout/vList5"/>
    <dgm:cxn modelId="{0FCD67CE-B4C0-44D2-AB60-03976B3570B5}" type="presParOf" srcId="{1CA70642-9CB0-4D96-BB43-976113094EE4}" destId="{127EE482-CC6D-401E-9C92-7DE7597B8C7F}" srcOrd="2" destOrd="0" presId="urn:microsoft.com/office/officeart/2005/8/layout/vList5"/>
    <dgm:cxn modelId="{86321760-05D3-449C-A74E-12DD47162E52}" type="presParOf" srcId="{127EE482-CC6D-401E-9C92-7DE7597B8C7F}" destId="{AE00F452-0F88-419A-A43C-039A90AE92A2}" srcOrd="0" destOrd="0" presId="urn:microsoft.com/office/officeart/2005/8/layout/vList5"/>
    <dgm:cxn modelId="{E3270A81-B8A3-4F64-AE29-3AE9A3FDD455}" type="presParOf" srcId="{1CA70642-9CB0-4D96-BB43-976113094EE4}" destId="{8CB5CC5C-9ABF-4736-8672-A9794E767E2C}" srcOrd="3" destOrd="0" presId="urn:microsoft.com/office/officeart/2005/8/layout/vList5"/>
    <dgm:cxn modelId="{80DACCB5-CAFA-45C0-BD26-3538732FFCFF}" type="presParOf" srcId="{1CA70642-9CB0-4D96-BB43-976113094EE4}" destId="{E2926566-AD89-441B-94C1-9533859590D6}" srcOrd="4" destOrd="0" presId="urn:microsoft.com/office/officeart/2005/8/layout/vList5"/>
    <dgm:cxn modelId="{00D33137-3A3F-4094-806F-BBAACA021394}" type="presParOf" srcId="{E2926566-AD89-441B-94C1-9533859590D6}" destId="{66BB9462-FDE1-4036-994B-ECEA04E8883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2E8FD-60FB-4A89-BB8A-351860B146A1}">
      <dsp:nvSpPr>
        <dsp:cNvPr id="0" name=""/>
        <dsp:cNvSpPr/>
      </dsp:nvSpPr>
      <dsp:spPr>
        <a:xfrm>
          <a:off x="0" y="455565"/>
          <a:ext cx="7012370" cy="1170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 noProof="0"/>
            <a:t>Declaração do Problema</a:t>
          </a:r>
        </a:p>
      </dsp:txBody>
      <dsp:txXfrm>
        <a:off x="57115" y="512680"/>
        <a:ext cx="6898140" cy="1055770"/>
      </dsp:txXfrm>
    </dsp:sp>
    <dsp:sp modelId="{46D2C2A7-7CF9-4041-BF00-949AEF73A4F8}">
      <dsp:nvSpPr>
        <dsp:cNvPr id="0" name=""/>
        <dsp:cNvSpPr/>
      </dsp:nvSpPr>
      <dsp:spPr>
        <a:xfrm>
          <a:off x="0" y="1769565"/>
          <a:ext cx="7012370" cy="1170000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 noProof="0" dirty="0"/>
            <a:t>Objetivo do negócio</a:t>
          </a:r>
        </a:p>
      </dsp:txBody>
      <dsp:txXfrm>
        <a:off x="57115" y="1826680"/>
        <a:ext cx="6898140" cy="1055770"/>
      </dsp:txXfrm>
    </dsp:sp>
    <dsp:sp modelId="{35933CBA-EF08-4C8B-9B79-E31467FE917D}">
      <dsp:nvSpPr>
        <dsp:cNvPr id="0" name=""/>
        <dsp:cNvSpPr/>
      </dsp:nvSpPr>
      <dsp:spPr>
        <a:xfrm>
          <a:off x="0" y="3083565"/>
          <a:ext cx="7012370" cy="117000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 noProof="0" dirty="0"/>
            <a:t>...</a:t>
          </a:r>
        </a:p>
      </dsp:txBody>
      <dsp:txXfrm>
        <a:off x="57115" y="3140680"/>
        <a:ext cx="6898140" cy="1055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05D04-0E00-4905-AFB7-123F546FE599}">
      <dsp:nvSpPr>
        <dsp:cNvPr id="0" name=""/>
        <dsp:cNvSpPr/>
      </dsp:nvSpPr>
      <dsp:spPr>
        <a:xfrm>
          <a:off x="1092823" y="1740"/>
          <a:ext cx="1229426" cy="11487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 err="1"/>
            <a:t>Boruta</a:t>
          </a:r>
          <a:r>
            <a:rPr lang="pt-BR" sz="1800" kern="1200" noProof="0" dirty="0"/>
            <a:t>	</a:t>
          </a:r>
        </a:p>
      </dsp:txBody>
      <dsp:txXfrm>
        <a:off x="1148898" y="57815"/>
        <a:ext cx="1117276" cy="1036555"/>
      </dsp:txXfrm>
    </dsp:sp>
    <dsp:sp modelId="{AE00F452-0F88-419A-A43C-039A90AE92A2}">
      <dsp:nvSpPr>
        <dsp:cNvPr id="0" name=""/>
        <dsp:cNvSpPr/>
      </dsp:nvSpPr>
      <dsp:spPr>
        <a:xfrm>
          <a:off x="1092823" y="1207880"/>
          <a:ext cx="1229426" cy="11487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Regressão Linear Multipla</a:t>
          </a:r>
        </a:p>
      </dsp:txBody>
      <dsp:txXfrm>
        <a:off x="1148898" y="1263955"/>
        <a:ext cx="1117276" cy="1036555"/>
      </dsp:txXfrm>
    </dsp:sp>
    <dsp:sp modelId="{66BB9462-FDE1-4036-994B-ECEA04E8883C}">
      <dsp:nvSpPr>
        <dsp:cNvPr id="0" name=""/>
        <dsp:cNvSpPr/>
      </dsp:nvSpPr>
      <dsp:spPr>
        <a:xfrm>
          <a:off x="1092823" y="2414021"/>
          <a:ext cx="1229426" cy="11487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Randon Forest</a:t>
          </a:r>
        </a:p>
      </dsp:txBody>
      <dsp:txXfrm>
        <a:off x="1148898" y="2470096"/>
        <a:ext cx="1117276" cy="1036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718018"/>
            <a:ext cx="10993549" cy="3037311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>
                <a:solidFill>
                  <a:schemeClr val="bg1"/>
                </a:solidFill>
              </a:rPr>
              <a:t>Projeto de Data Science: Previsão de Preços de Carros da Geely Auto no Mercado dos EUA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5166904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Nome do Apresentador: Leandro S. silva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>
                <a:solidFill>
                  <a:schemeClr val="accent1"/>
                </a:solidFill>
              </a:rPr>
              <a:t>Introdução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441178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D44FA37E-2ADD-4392-ABF7-BEC52F56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7663C121-3376-4E82-9095-4820713B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513" b="-1"/>
          <a:stretch/>
        </p:blipFill>
        <p:spPr>
          <a:xfrm>
            <a:off x="1" y="10"/>
            <a:ext cx="7554140" cy="4266944"/>
          </a:xfrm>
          <a:prstGeom prst="rect">
            <a:avLst/>
          </a:prstGeom>
        </p:spPr>
      </p:pic>
      <p:sp>
        <p:nvSpPr>
          <p:cNvPr id="44" name="Rectangle 32">
            <a:extLst>
              <a:ext uri="{FF2B5EF4-FFF2-40B4-BE49-F238E27FC236}">
                <a16:creationId xmlns:a16="http://schemas.microsoft.com/office/drawing/2014/main" id="{4BF3C4EB-8D5A-4B41-B704-5926BFBE3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67831"/>
            <a:ext cx="7552502" cy="2590169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45" y="4571122"/>
            <a:ext cx="6591957" cy="10379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Exploração</a:t>
            </a:r>
            <a:r>
              <a:rPr lang="en-US" sz="3600" dirty="0"/>
              <a:t> de dados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665DA3-A188-4278-A124-D35DF1EAE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4220158"/>
            <a:ext cx="7554921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Espaço Reservado para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41" r="31717" b="-1"/>
          <a:stretch/>
        </p:blipFill>
        <p:spPr>
          <a:xfrm>
            <a:off x="7554139" y="10"/>
            <a:ext cx="4637861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01764A8-F8FE-4042-B09C-D2E888A98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42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293" r="9091" b="120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0" name="Group 24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dirty="0"/>
              <a:t>método utilizado, incluindo o uso do modelos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240855"/>
              </p:ext>
            </p:extLst>
          </p:nvPr>
        </p:nvGraphicFramePr>
        <p:xfrm>
          <a:off x="581193" y="2438399"/>
          <a:ext cx="3415074" cy="3564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497" r="9091" b="13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Resultados obtidos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11</TotalTime>
  <Words>58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Dividendo</vt:lpstr>
      <vt:lpstr>Projeto de Data Science: Previsão de Preços de Carros da Geely Auto no Mercado dos EUA</vt:lpstr>
      <vt:lpstr>Introdução</vt:lpstr>
      <vt:lpstr>Exploração de dados</vt:lpstr>
      <vt:lpstr>método utilizado, incluindo o uso do modelos</vt:lpstr>
      <vt:lpstr>Resultados obtidos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Data Science: Previsão de Preços de Carros da Geely Auto no Mercado dos EUA</dc:title>
  <dc:creator>Leandro Soares da Silva</dc:creator>
  <cp:lastModifiedBy>Leandro Soares da Silva</cp:lastModifiedBy>
  <cp:revision>1</cp:revision>
  <dcterms:created xsi:type="dcterms:W3CDTF">2023-07-26T02:39:17Z</dcterms:created>
  <dcterms:modified xsi:type="dcterms:W3CDTF">2023-07-26T02:50:57Z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