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9" r:id="rId2"/>
    <p:sldId id="422" r:id="rId3"/>
    <p:sldId id="420" r:id="rId4"/>
    <p:sldId id="42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588935" y="3695803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925366" y="4153003"/>
            <a:ext cx="3322744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2925366" y="2734345"/>
            <a:ext cx="2110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Agendar Consulta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Cancelar Consulta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Receber atendimento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248110" y="3245062"/>
            <a:ext cx="2208579" cy="1815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SUS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01475B12-08A1-4CAC-BE8D-6AB558F2CBA2}"/>
              </a:ext>
            </a:extLst>
          </p:cNvPr>
          <p:cNvSpPr/>
          <p:nvPr/>
        </p:nvSpPr>
        <p:spPr>
          <a:xfrm>
            <a:off x="2638362" y="5254916"/>
            <a:ext cx="3896751" cy="972044"/>
          </a:xfrm>
          <a:prstGeom prst="accentBorderCallout1">
            <a:avLst>
              <a:gd name="adj1" fmla="val 18750"/>
              <a:gd name="adj2" fmla="val -2196"/>
              <a:gd name="adj3" fmla="val -189971"/>
              <a:gd name="adj4" fmla="val 2129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Estes são os cenários (objetivos do cliente em interagir com o negócio “SUS-Conectado”)</a:t>
            </a:r>
          </a:p>
        </p:txBody>
      </p: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2DD079D-1B74-4872-9F91-6502D6F8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Cenário: Agendar Consulta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78AC5EC7-7EE4-426B-B21C-C50086439728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Recepção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tângulo de cantos arredondados 111">
            <a:extLst>
              <a:ext uri="{FF2B5EF4-FFF2-40B4-BE49-F238E27FC236}">
                <a16:creationId xmlns:a16="http://schemas.microsoft.com/office/drawing/2014/main" id="{7F63D31D-2C35-4A95-805E-11CF7FC2A734}"/>
              </a:ext>
            </a:extLst>
          </p:cNvPr>
          <p:cNvSpPr/>
          <p:nvPr/>
        </p:nvSpPr>
        <p:spPr>
          <a:xfrm>
            <a:off x="7641956" y="4254689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</a:t>
            </a:r>
          </a:p>
          <a:p>
            <a:pPr algn="ctr"/>
            <a:r>
              <a:rPr lang="pt-BR" sz="1200" b="1" dirty="0"/>
              <a:t>Agendar consulta</a:t>
            </a:r>
            <a:endParaRPr lang="pt-BR" sz="12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0F2BCAC-438B-4E26-9626-F10C2D3CF0EC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3DBB6AE8-499D-4CF9-A44F-0D5222D04015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8E3715-9B7A-4883-AC7B-70FD72BA73F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SUS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E5C50C81-807E-4929-9D0E-F19285D1C4B3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a população interage com o SUS (Nó Operacional) para Agendar Consulta.</a:t>
            </a:r>
          </a:p>
        </p:txBody>
      </p:sp>
      <p:sp>
        <p:nvSpPr>
          <p:cNvPr id="20" name="Texto Explicativo: Linha com Borda e Ênfase 19">
            <a:extLst>
              <a:ext uri="{FF2B5EF4-FFF2-40B4-BE49-F238E27FC236}">
                <a16:creationId xmlns:a16="http://schemas.microsoft.com/office/drawing/2014/main" id="{DE413F90-F8E0-4DE4-A507-0AF5E55BAFA8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Recepção (Nó Operacional) necessita, neste cenário, da capacidade de </a:t>
            </a:r>
          </a:p>
          <a:p>
            <a:pPr algn="ctr"/>
            <a:r>
              <a:rPr lang="pt-BR" dirty="0"/>
              <a:t>“agendar consulta”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B604660-86B0-4663-806E-A539F09DB1CF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8278464" y="3774026"/>
            <a:ext cx="125136" cy="48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9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Consulta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Recepção </a:t>
            </a:r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6" y="4254689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</a:t>
            </a:r>
          </a:p>
          <a:p>
            <a:pPr algn="ctr"/>
            <a:r>
              <a:rPr lang="pt-BR" sz="1200" b="1" dirty="0"/>
              <a:t>Cancelar Consulta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SUS-CONECTADO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a população interage com o SUS (Nó Operacional) para Cancelar Consulta.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Recepção (Nó Operacional) necessita, neste cenário, da capacidade de </a:t>
            </a:r>
          </a:p>
          <a:p>
            <a:pPr algn="ctr"/>
            <a:r>
              <a:rPr lang="pt-BR" dirty="0"/>
              <a:t>“Cancelar Consultar”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125136" cy="48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8706CD3F-9D6F-47F4-936E-2EDA4B30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Cenário: Receber Atendimento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F6272240-E77F-447C-AEB1-D3F8E3613B75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Recepção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tângulo de cantos arredondados 111">
            <a:extLst>
              <a:ext uri="{FF2B5EF4-FFF2-40B4-BE49-F238E27FC236}">
                <a16:creationId xmlns:a16="http://schemas.microsoft.com/office/drawing/2014/main" id="{22D03B8A-253A-4AA4-BB56-8F74425EED9A}"/>
              </a:ext>
            </a:extLst>
          </p:cNvPr>
          <p:cNvSpPr/>
          <p:nvPr/>
        </p:nvSpPr>
        <p:spPr>
          <a:xfrm>
            <a:off x="7641956" y="4254689"/>
            <a:ext cx="1523287" cy="69017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</a:t>
            </a:r>
          </a:p>
          <a:p>
            <a:pPr algn="ctr"/>
            <a:r>
              <a:rPr lang="pt-BR" sz="1200" b="1" dirty="0"/>
              <a:t>Encaminhar ao  atendimento médico</a:t>
            </a:r>
            <a:endParaRPr lang="pt-BR" sz="12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91C0AB-6612-4A08-97BC-9A6AE70FAFEE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B1146EC0-B169-4200-A265-FEC2D5980FB5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E17EAA0-1DDC-4409-9009-7958CF8EFF1D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SUS-CONECTADO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2B82E9DC-5744-499F-8E64-6FAD5576E59B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a População interage, com SUS (Nó Operacional) para receber atendimento </a:t>
            </a:r>
          </a:p>
        </p:txBody>
      </p:sp>
      <p:sp>
        <p:nvSpPr>
          <p:cNvPr id="20" name="Texto Explicativo: Linha com Borda e Ênfase 19">
            <a:extLst>
              <a:ext uri="{FF2B5EF4-FFF2-40B4-BE49-F238E27FC236}">
                <a16:creationId xmlns:a16="http://schemas.microsoft.com/office/drawing/2014/main" id="{18F2001F-C1AD-41D3-A6E9-7D3BC08A1A0E}"/>
              </a:ext>
            </a:extLst>
          </p:cNvPr>
          <p:cNvSpPr/>
          <p:nvPr/>
        </p:nvSpPr>
        <p:spPr>
          <a:xfrm>
            <a:off x="2649416" y="5495092"/>
            <a:ext cx="3973326" cy="1118772"/>
          </a:xfrm>
          <a:prstGeom prst="accentBorderCallout1">
            <a:avLst>
              <a:gd name="adj1" fmla="val 28880"/>
              <a:gd name="adj2" fmla="val 102497"/>
              <a:gd name="adj3" fmla="val -77695"/>
              <a:gd name="adj4" fmla="val 12494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Recepção (Nó Operacional) necessita, neste cenário, da capacidade de </a:t>
            </a:r>
          </a:p>
          <a:p>
            <a:pPr algn="ctr"/>
            <a:r>
              <a:rPr lang="pt-BR" dirty="0"/>
              <a:t>“Encaminhar para atendimento médico”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1122A57-B675-4187-98A9-D2F72AED55F3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8278464" y="3774026"/>
            <a:ext cx="125136" cy="48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85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177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Tema do Office</vt:lpstr>
      <vt:lpstr>Contexto de Negócio</vt:lpstr>
      <vt:lpstr>Cenário: Agendar Consulta</vt:lpstr>
      <vt:lpstr>Cenário: Cancelar Consulta</vt:lpstr>
      <vt:lpstr>Cenário: Receber Atendimento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RODRIGO GONSAGA SANTIAGO</cp:lastModifiedBy>
  <cp:revision>51</cp:revision>
  <dcterms:created xsi:type="dcterms:W3CDTF">2019-12-11T13:11:31Z</dcterms:created>
  <dcterms:modified xsi:type="dcterms:W3CDTF">2020-09-25T22:28:38Z</dcterms:modified>
</cp:coreProperties>
</file>