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f33b19f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10f33b19f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f33b19f4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f33b19f4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f33b19f4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10f33b19f4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nderfernandez.com/en/blog/code-logistic-regression-r-from-scratch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776376" y="4288890"/>
            <a:ext cx="7753027" cy="4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Luciano Galdino</a:t>
            </a:r>
            <a:endParaRPr sz="1050"/>
          </a:p>
        </p:txBody>
      </p:sp>
      <p:sp>
        <p:nvSpPr>
          <p:cNvPr id="89" name="Google Shape;89;p13"/>
          <p:cNvSpPr txBox="1"/>
          <p:nvPr/>
        </p:nvSpPr>
        <p:spPr>
          <a:xfrm>
            <a:off x="569741" y="1424356"/>
            <a:ext cx="8166296" cy="160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/>
          <a:p>
            <a:pPr algn="ctr">
              <a:lnSpc>
                <a:spcPct val="107000"/>
              </a:lnSpc>
              <a:buClr>
                <a:schemeClr val="dk1"/>
              </a:buClr>
              <a:buSzPts val="7200"/>
            </a:pPr>
            <a:r>
              <a:rPr lang="pt-BR" sz="405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</a:t>
            </a:r>
            <a:r>
              <a:rPr lang="pt-BR" sz="4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Learning: Otimização de </a:t>
            </a:r>
            <a:r>
              <a:rPr lang="pt-BR" sz="405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Hiperparâmetros</a:t>
            </a:r>
            <a:r>
              <a:rPr lang="pt-BR" sz="4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sz="4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6650" y="224657"/>
            <a:ext cx="75207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LOGÍSTICA</a:t>
            </a:r>
            <a:endParaRPr sz="1100"/>
          </a:p>
        </p:txBody>
      </p:sp>
      <p:sp>
        <p:nvSpPr>
          <p:cNvPr id="61" name="Google Shape;61;p14"/>
          <p:cNvSpPr txBox="1"/>
          <p:nvPr/>
        </p:nvSpPr>
        <p:spPr>
          <a:xfrm>
            <a:off x="906651" y="1276673"/>
            <a:ext cx="7520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69886" y="808605"/>
            <a:ext cx="83457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de </a:t>
            </a:r>
            <a:r>
              <a:rPr lang="pt-BR" sz="2400" b="1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classificação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 aprendizagem supervisionada.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 conceitos de regressão linear em seu modelo matemático.</a:t>
            </a:r>
            <a:endParaRPr sz="1100"/>
          </a:p>
        </p:txBody>
      </p:sp>
      <p:sp>
        <p:nvSpPr>
          <p:cNvPr id="63" name="Google Shape;63;p14"/>
          <p:cNvSpPr txBox="1"/>
          <p:nvPr/>
        </p:nvSpPr>
        <p:spPr>
          <a:xfrm>
            <a:off x="570351" y="3084200"/>
            <a:ext cx="7872300" cy="19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= probabilidade de pertencer a determinada classe.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número de Euler.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intercepto.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coeficientes.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pt-BR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variáveis dependentes.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2189925"/>
            <a:ext cx="4780900" cy="8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489311" y="181480"/>
            <a:ext cx="83457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ser binária (variável dependente binária) ou multinomial (variável dependente com mais de duas categorias).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00" y="1101775"/>
            <a:ext cx="8159299" cy="345373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82450" y="4591400"/>
            <a:ext cx="815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https://anderfernandez.com/en/blog/code-logistic-regression-r-from-scratch/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400" y="219550"/>
            <a:ext cx="6871225" cy="45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744574" y="2122337"/>
            <a:ext cx="75207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Vantagens</a:t>
            </a:r>
            <a:endParaRPr sz="1500"/>
          </a:p>
        </p:txBody>
      </p:sp>
      <p:sp>
        <p:nvSpPr>
          <p:cNvPr id="82" name="Google Shape;82;p17"/>
          <p:cNvSpPr txBox="1"/>
          <p:nvPr/>
        </p:nvSpPr>
        <p:spPr>
          <a:xfrm>
            <a:off x="906651" y="1276673"/>
            <a:ext cx="7520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64420" y="2542291"/>
            <a:ext cx="7815300" cy="24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Fácil implementação.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Teoria consolidada.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Excelente desempenho.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 o valor de probabilidade para cada instância.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811724" y="32824"/>
            <a:ext cx="75207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Aplicações</a:t>
            </a:r>
            <a:endParaRPr sz="1500"/>
          </a:p>
        </p:txBody>
      </p:sp>
      <p:sp>
        <p:nvSpPr>
          <p:cNvPr id="85" name="Google Shape;85;p17"/>
          <p:cNvSpPr txBox="1"/>
          <p:nvPr/>
        </p:nvSpPr>
        <p:spPr>
          <a:xfrm>
            <a:off x="664425" y="586900"/>
            <a:ext cx="8212500" cy="13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Está presente em diversas aplicações e em várias áreas de estudo como na economia, bioestatística, psicometria, medicina, ciências sociais…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Apresentação na tela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LUCIANO GALDINO</cp:lastModifiedBy>
  <cp:revision>1</cp:revision>
  <dcterms:modified xsi:type="dcterms:W3CDTF">2022-10-16T19:26:18Z</dcterms:modified>
</cp:coreProperties>
</file>