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ca4d46e0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0ca4d46e0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a4d46e0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10ca4d46e0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ca4d46e0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0ca4d46e0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ca4d46e0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0ca4d46e0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ca4d46e0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ca4d46e0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0860f5f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10860f5f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0860f5f5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0860f5f5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ca4d46e0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0ca4d46e0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edium.com/@msremigio/%C3%A1rvores-de-decis%C3%A3o-decision-trees-4cb6857671b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well.vrac.puc-rio.br/7587/7587_4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776376" y="4288890"/>
            <a:ext cx="7753027" cy="4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sz="1050"/>
          </a:p>
        </p:txBody>
      </p:sp>
      <p:sp>
        <p:nvSpPr>
          <p:cNvPr id="89" name="Google Shape;89;p13"/>
          <p:cNvSpPr txBox="1"/>
          <p:nvPr/>
        </p:nvSpPr>
        <p:spPr>
          <a:xfrm>
            <a:off x="569741" y="1424356"/>
            <a:ext cx="8166296" cy="160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>
              <a:lnSpc>
                <a:spcPct val="107000"/>
              </a:lnSpc>
              <a:buClr>
                <a:schemeClr val="dk1"/>
              </a:buClr>
              <a:buSzPts val="7200"/>
            </a:pP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Learning: Otimização de </a:t>
            </a:r>
            <a:r>
              <a:rPr lang="pt-BR" sz="405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Hiperparâmetros</a:t>
            </a:r>
            <a:r>
              <a:rPr lang="pt-BR" sz="4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sz="4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906650" y="425907"/>
            <a:ext cx="7520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endParaRPr sz="1300"/>
          </a:p>
        </p:txBody>
      </p:sp>
      <p:sp>
        <p:nvSpPr>
          <p:cNvPr id="128" name="Google Shape;128;p22"/>
          <p:cNvSpPr txBox="1"/>
          <p:nvPr/>
        </p:nvSpPr>
        <p:spPr>
          <a:xfrm>
            <a:off x="494161" y="1404855"/>
            <a:ext cx="83457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Sujeito a problemas de overfitting.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modelos são instáveis (possuem alta variância).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Não garante a construção da melhor estrutura para os dados de treino em questão (Necessita treinar várias árvores distintas).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06650" y="300857"/>
            <a:ext cx="752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ÁRVORES DE DECISÃO (Decision Tree)</a:t>
            </a:r>
            <a:endParaRPr sz="1100"/>
          </a:p>
        </p:txBody>
      </p:sp>
      <p:sp>
        <p:nvSpPr>
          <p:cNvPr id="61" name="Google Shape;61;p14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69886" y="961005"/>
            <a:ext cx="83457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Aplicado em problemas de aprendizagem supervisionada tanto de classificação (mais utilizado) como de regressão</a:t>
            </a:r>
            <a:r>
              <a:rPr lang="pt-BR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" name="Google Shape;63;p14"/>
          <p:cNvSpPr txBox="1"/>
          <p:nvPr/>
        </p:nvSpPr>
        <p:spPr>
          <a:xfrm>
            <a:off x="570361" y="2049243"/>
            <a:ext cx="8345700" cy="2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eleciona a ordem que os atributos irão aparecer na árvore, sempre de cima para baixo, conforme sua importância para a predição, assim como determina a separação dos ramos da árvore.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similar a um fluxograma. É composto por nós, ramos e folhas.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50" y="541550"/>
            <a:ext cx="7949349" cy="38948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456099" y="4579450"/>
            <a:ext cx="131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Folha</a:t>
            </a:r>
            <a:endParaRPr sz="1100">
              <a:solidFill>
                <a:srgbClr val="990000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016425" y="1947275"/>
            <a:ext cx="1155000" cy="18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201600" y="832625"/>
            <a:ext cx="1155000" cy="18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083225" y="2633075"/>
            <a:ext cx="652200" cy="188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748825" y="4297450"/>
            <a:ext cx="188100" cy="28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393629" y="707375"/>
            <a:ext cx="1041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Nó raiz</a:t>
            </a:r>
            <a:endParaRPr sz="1100">
              <a:solidFill>
                <a:srgbClr val="99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171429" y="1822025"/>
            <a:ext cx="1041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Ramo</a:t>
            </a:r>
            <a:endParaRPr sz="1100">
              <a:solidFill>
                <a:srgbClr val="99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735424" y="2507825"/>
            <a:ext cx="131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Nó Filho</a:t>
            </a:r>
            <a:endParaRPr sz="110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17475" y="351400"/>
            <a:ext cx="84681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determinar o nível de importância de um atributo, denominado de </a:t>
            </a: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ganho de informação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utiliza-se de várias métricas, sendo que as mais aplicadas são a </a:t>
            </a: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entropia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(medida da falta de homogeneidade) e o índice de Gini (medida do grau de heterogeneidade). </a:t>
            </a:r>
            <a:endParaRPr sz="1100"/>
          </a:p>
        </p:txBody>
      </p:sp>
      <p:sp>
        <p:nvSpPr>
          <p:cNvPr id="83" name="Google Shape;83;p16"/>
          <p:cNvSpPr txBox="1"/>
          <p:nvPr/>
        </p:nvSpPr>
        <p:spPr>
          <a:xfrm>
            <a:off x="399156" y="2292900"/>
            <a:ext cx="3468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Entropia (E):</a:t>
            </a:r>
            <a:endParaRPr sz="1100"/>
          </a:p>
        </p:txBody>
      </p:sp>
      <p:sp>
        <p:nvSpPr>
          <p:cNvPr id="84" name="Google Shape;84;p16"/>
          <p:cNvSpPr txBox="1"/>
          <p:nvPr/>
        </p:nvSpPr>
        <p:spPr>
          <a:xfrm>
            <a:off x="494161" y="3814993"/>
            <a:ext cx="83457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probabilidade de ocorrência do atributo nos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número de classes que pode ser atingida.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5" y="2869150"/>
            <a:ext cx="3468248" cy="8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75" y="2869148"/>
            <a:ext cx="3007564" cy="8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199756" y="2292900"/>
            <a:ext cx="3468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do Índice de Gini: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92061" y="537118"/>
            <a:ext cx="8345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do Ganho de informação (G):</a:t>
            </a:r>
            <a:endParaRPr sz="1100"/>
          </a:p>
        </p:txBody>
      </p:sp>
      <p:sp>
        <p:nvSpPr>
          <p:cNvPr id="94" name="Google Shape;94;p17"/>
          <p:cNvSpPr txBox="1"/>
          <p:nvPr/>
        </p:nvSpPr>
        <p:spPr>
          <a:xfrm>
            <a:off x="494161" y="2673193"/>
            <a:ext cx="83457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p(a) = probabilidade de ocorrência de um categoria de um determinado atributo.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p(i/a) = probabilidade da classe i ocorrer, dado que a já tenha ocorrido.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número de classes que pode ser atingida.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200" y="1477577"/>
            <a:ext cx="5570363" cy="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408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91050" y="4233400"/>
            <a:ext cx="851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https://medium.com/@msremigio/%C3%A1rvores-de-decis%C3%A3o-decision-trees-4cb6857671b3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906650" y="72257"/>
            <a:ext cx="7520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PODAGEM DAS ÁRVORES</a:t>
            </a:r>
            <a:endParaRPr sz="1100"/>
          </a:p>
        </p:txBody>
      </p:sp>
      <p:sp>
        <p:nvSpPr>
          <p:cNvPr id="107" name="Google Shape;107;p19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69886" y="427605"/>
            <a:ext cx="8345700" cy="4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Objetiva diminuir a probabilidade de overfitting.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de duas formas: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arenR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Pré-podagem: parar o crescimento da árvore.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arenR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Pós-podagem: poda com a árvore já completa.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podagem: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Percorre a árvore em profundidade.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cada nó de decisão calcula o erro no nó e a soma dos erros nos nós descendentes.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-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erro do nó é menor ou igual à soma dos erros dos nós descendentes então o nó é transformado em folha.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4569600" y="4743300"/>
            <a:ext cx="455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https://www.maxwell.vrac.puc-rio.br/7587/7587_4.PDF</a:t>
            </a:r>
            <a:r>
              <a:rPr lang="pt-BR"/>
              <a:t> 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52400"/>
            <a:ext cx="8348475" cy="46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906650" y="224657"/>
            <a:ext cx="75207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endParaRPr sz="1300"/>
          </a:p>
        </p:txBody>
      </p:sp>
      <p:sp>
        <p:nvSpPr>
          <p:cNvPr id="120" name="Google Shape;120;p21"/>
          <p:cNvSpPr txBox="1"/>
          <p:nvPr/>
        </p:nvSpPr>
        <p:spPr>
          <a:xfrm>
            <a:off x="906651" y="1276673"/>
            <a:ext cx="7520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69886" y="808605"/>
            <a:ext cx="8345700" cy="3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entendimento e interpretação.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Normalmente não necessitam de preparações sofisticadas nos dados (label Encoder e OneHot Encoder).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 com valores faltantes, variáveis categóricas e numéricas.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 com dados não linearmente separáveis.  </a:t>
            </a:r>
            <a:endParaRPr sz="2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Apresentação na tela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LUCIANO GALDINO</cp:lastModifiedBy>
  <cp:revision>1</cp:revision>
  <dcterms:modified xsi:type="dcterms:W3CDTF">2022-10-17T14:47:46Z</dcterms:modified>
</cp:coreProperties>
</file>