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67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02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70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436/1*9EszMI-ff2PbEPl38LpMQw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59655" y="1899140"/>
            <a:ext cx="10888394" cy="21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5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1171" y="805142"/>
            <a:ext cx="10929655" cy="585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/>
              <a:t> Abordagem que utiliza o Teorema de </a:t>
            </a:r>
            <a:r>
              <a:rPr lang="pt-BR" dirty="0" err="1"/>
              <a:t>Bayes</a:t>
            </a:r>
            <a:r>
              <a:rPr lang="pt-BR" dirty="0">
                <a:solidFill>
                  <a:schemeClr val="tx1"/>
                </a:solidFill>
              </a:rPr>
              <a:t> </a:t>
            </a:r>
            <a:r>
              <a:rPr lang="pt-BR" dirty="0"/>
              <a:t>para direcionar a busca da maximização ou minimização de uma função objetivo.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/>
              <a:t>Indicada para funções objetivas complexas e/ou “caras” para avaliar.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PT" altLang="pt-B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Diferente do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do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 algoritmo de otimização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Bayesiana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aprende em cada iteração.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PT" altLang="pt-B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usuário indica uma faixa de valores de cada </a:t>
            </a:r>
            <a:r>
              <a:rPr lang="pt-PT" alt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hiperparâmetro</a:t>
            </a:r>
            <a:r>
              <a:rPr lang="pt-PT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uma métrica a ser maximizada ou minimizada.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PT" altLang="pt-B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/>
              <a:t>O algoritmo gera uma função, denominada substituta</a:t>
            </a:r>
            <a:r>
              <a:rPr lang="pt-BR" i="1" dirty="0"/>
              <a:t> (</a:t>
            </a:r>
            <a:r>
              <a:rPr lang="pt-BR" i="1" dirty="0" err="1"/>
              <a:t>surrogate</a:t>
            </a:r>
            <a:r>
              <a:rPr lang="pt-BR" i="1" dirty="0"/>
              <a:t>), </a:t>
            </a:r>
            <a:r>
              <a:rPr lang="pt-BR" dirty="0"/>
              <a:t>após as iterações pré-definidas.</a:t>
            </a:r>
          </a:p>
        </p:txBody>
      </p:sp>
      <p:sp>
        <p:nvSpPr>
          <p:cNvPr id="104" name="Google Shape;104;p15"/>
          <p:cNvSpPr txBox="1"/>
          <p:nvPr/>
        </p:nvSpPr>
        <p:spPr>
          <a:xfrm>
            <a:off x="838199" y="221333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Otimização Bayesiana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0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1172" y="1000213"/>
            <a:ext cx="10929655" cy="563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/>
              <a:t>Cada ponto na função substituta representa a probabilidade pelo teorema de </a:t>
            </a:r>
            <a:r>
              <a:rPr lang="pt-BR" dirty="0" err="1"/>
              <a:t>Bayes</a:t>
            </a:r>
            <a:r>
              <a:rPr lang="pt-BR" dirty="0"/>
              <a:t> da pontuação para a métrica do </a:t>
            </a:r>
            <a:r>
              <a:rPr lang="pt-BR" dirty="0" err="1"/>
              <a:t>hiperparâmetro</a:t>
            </a:r>
            <a:r>
              <a:rPr lang="pt-P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600" dirty="0"/>
              <a:t>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Para selecionar o próximo ponto a ser testado, que objetiva a maximização da função, utiliza-se uma função denominada aquisição.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Ciclo: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1)</a:t>
            </a:r>
            <a:r>
              <a:rPr lang="pt-BR" dirty="0"/>
              <a:t> Seleciona uma amostra aleatória otimizando a função de aquisição.</a:t>
            </a:r>
          </a:p>
          <a:p>
            <a:pPr marL="114300" indent="0" fontAlgn="base">
              <a:buNone/>
            </a:pPr>
            <a:r>
              <a:rPr lang="pt-BR" dirty="0"/>
              <a:t>2) Avalia a amostra com a função objetivo.</a:t>
            </a:r>
          </a:p>
          <a:p>
            <a:pPr marL="114300" indent="0" fontAlgn="base">
              <a:buNone/>
            </a:pPr>
            <a:r>
              <a:rPr lang="pt-BR" dirty="0"/>
              <a:t>3) Atualiza os dados e, por sua vez, a função substituta.</a:t>
            </a:r>
          </a:p>
          <a:p>
            <a:pPr marL="114300" indent="0" fontAlgn="base">
              <a:buNone/>
            </a:pPr>
            <a:r>
              <a:rPr lang="pt-BR" dirty="0"/>
              <a:t>4) Retorna ao início até atingir o melhor resultado.</a:t>
            </a:r>
          </a:p>
        </p:txBody>
      </p:sp>
      <p:sp>
        <p:nvSpPr>
          <p:cNvPr id="104" name="Google Shape;104;p15"/>
          <p:cNvSpPr txBox="1"/>
          <p:nvPr/>
        </p:nvSpPr>
        <p:spPr>
          <a:xfrm>
            <a:off x="838199" y="221333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Otimização Bayesiana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7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7174522" y="1584033"/>
            <a:ext cx="3325837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Função substituta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pt-BR" sz="32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surrogate</a:t>
            </a:r>
            <a:r>
              <a:rPr lang="pt-BR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5EB09E-8CB2-DE53-C37B-99A24A30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8" y="643189"/>
            <a:ext cx="4839285" cy="4755124"/>
          </a:xfrm>
          <a:prstGeom prst="rect">
            <a:avLst/>
          </a:prstGeom>
        </p:spPr>
      </p:pic>
      <p:sp>
        <p:nvSpPr>
          <p:cNvPr id="6" name="Google Shape;123;p17">
            <a:extLst>
              <a:ext uri="{FF2B5EF4-FFF2-40B4-BE49-F238E27FC236}">
                <a16:creationId xmlns:a16="http://schemas.microsoft.com/office/drawing/2014/main" id="{CA56ABE9-8772-1D7D-292A-39F05E3E7E7E}"/>
              </a:ext>
            </a:extLst>
          </p:cNvPr>
          <p:cNvSpPr txBox="1"/>
          <p:nvPr/>
        </p:nvSpPr>
        <p:spPr>
          <a:xfrm>
            <a:off x="7174522" y="4001550"/>
            <a:ext cx="3742007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Função de aquisição (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Acquisition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F66CD39A-8A87-1490-31C9-321A04D9583A}"/>
              </a:ext>
            </a:extLst>
          </p:cNvPr>
          <p:cNvSpPr txBox="1"/>
          <p:nvPr/>
        </p:nvSpPr>
        <p:spPr>
          <a:xfrm>
            <a:off x="1229046" y="5922906"/>
            <a:ext cx="9090075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Em cada iteração a função substituta será atualizada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18EFB0-29CC-DA64-B627-6479F0F67A0E}"/>
              </a:ext>
            </a:extLst>
          </p:cNvPr>
          <p:cNvSpPr txBox="1"/>
          <p:nvPr/>
        </p:nvSpPr>
        <p:spPr>
          <a:xfrm>
            <a:off x="1969478" y="544520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FONTE: </a:t>
            </a:r>
            <a:r>
              <a:rPr lang="pt-BR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1*9EszMI-ff2PbEPl38LpMQw.png (349×342) (medium.com)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17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232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21</cp:revision>
  <cp:lastPrinted>2022-07-29T00:54:59Z</cp:lastPrinted>
  <dcterms:modified xsi:type="dcterms:W3CDTF">2022-10-23T21:59:58Z</dcterms:modified>
</cp:coreProperties>
</file>