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62" r:id="rId4"/>
    <p:sldId id="258" r:id="rId5"/>
    <p:sldId id="260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59655" y="1899140"/>
            <a:ext cx="10888394" cy="213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5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5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5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8" y="1649199"/>
            <a:ext cx="10725443" cy="475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Manualmente.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Grid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 err="1"/>
              <a:t>Random</a:t>
            </a:r>
            <a:r>
              <a:rPr lang="pt-BR" sz="3200" b="1" dirty="0"/>
              <a:t>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Otimização Bayesiana.</a:t>
            </a:r>
            <a:endParaRPr sz="3200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128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comuns de otimização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8" y="1649199"/>
            <a:ext cx="10725443" cy="475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strike="sngStrike" dirty="0"/>
              <a:t>Manualmente.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>
                <a:highlight>
                  <a:srgbClr val="FFFF00"/>
                </a:highlight>
              </a:rPr>
              <a:t>Grid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 err="1"/>
              <a:t>Random</a:t>
            </a:r>
            <a:r>
              <a:rPr lang="pt-BR" sz="3200" b="1" dirty="0"/>
              <a:t> Search.</a:t>
            </a:r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endParaRPr lang="pt-BR" sz="3200" b="1" dirty="0"/>
          </a:p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pt-BR" sz="3200" b="1" dirty="0"/>
              <a:t>Otimização Bayesiana.</a:t>
            </a:r>
            <a:endParaRPr sz="3200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128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comuns de otimização de </a:t>
            </a:r>
            <a:r>
              <a:rPr lang="pt-BR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2570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31172" y="998867"/>
            <a:ext cx="10929655" cy="21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Pesquisa através de um subconjunto selecionado de </a:t>
            </a:r>
            <a:r>
              <a:rPr lang="pt-BR" dirty="0" err="1"/>
              <a:t>hiperparâmetros</a:t>
            </a:r>
            <a:r>
              <a:rPr lang="pt-BR" dirty="0"/>
              <a:t> de um determinado algoritmo.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Verifica todas as combinações possíveis dos </a:t>
            </a:r>
            <a:r>
              <a:rPr lang="pt-BR" dirty="0" err="1"/>
              <a:t>hiperparâmetros</a:t>
            </a:r>
            <a:r>
              <a:rPr lang="pt-BR" dirty="0"/>
              <a:t> especificados: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943120" y="382665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Search</a:t>
            </a:r>
            <a:endParaRPr dirty="0"/>
          </a:p>
        </p:txBody>
      </p:sp>
      <p:sp>
        <p:nvSpPr>
          <p:cNvPr id="105" name="Google Shape;105;p15"/>
          <p:cNvSpPr txBox="1"/>
          <p:nvPr/>
        </p:nvSpPr>
        <p:spPr>
          <a:xfrm>
            <a:off x="614408" y="3429000"/>
            <a:ext cx="10844312" cy="21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lang="pt-BR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1: {A , B, C}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pt-B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2: {10, 40, 70, 100}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pt-B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{f, g}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5;p15">
            <a:extLst>
              <a:ext uri="{FF2B5EF4-FFF2-40B4-BE49-F238E27FC236}">
                <a16:creationId xmlns:a16="http://schemas.microsoft.com/office/drawing/2014/main" id="{73B015FC-CDFB-CDFB-1D4D-3DCC6357684C}"/>
              </a:ext>
            </a:extLst>
          </p:cNvPr>
          <p:cNvSpPr txBox="1"/>
          <p:nvPr/>
        </p:nvSpPr>
        <p:spPr>
          <a:xfrm>
            <a:off x="614408" y="5859133"/>
            <a:ext cx="10844312" cy="8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combinações: 3 x 4 x 2 = 24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33277" y="1880847"/>
            <a:ext cx="10725443" cy="408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Muito aplicado para algoritmo com poucos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Excelente desempenho com </a:t>
            </a:r>
            <a:r>
              <a:rPr lang="pt-BR" dirty="0" err="1"/>
              <a:t>hiperparâmetros</a:t>
            </a:r>
            <a:r>
              <a:rPr lang="pt-BR" dirty="0"/>
              <a:t> simples (poucas classes e valores discretos).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dirty="0"/>
              <a:t>Pode ser paralelizado (algoritmos implantado em vários computadores).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pt-BR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838199" y="360363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do Grid Search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69040" y="1389226"/>
            <a:ext cx="11253919" cy="4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pt-BR" dirty="0">
                <a:solidFill>
                  <a:schemeClr val="tx1"/>
                </a:solidFill>
              </a:rPr>
              <a:t>Quanto maior a quantidade de </a:t>
            </a:r>
            <a:r>
              <a:rPr lang="pt-BR" dirty="0" err="1">
                <a:solidFill>
                  <a:schemeClr val="tx1"/>
                </a:solidFill>
              </a:rPr>
              <a:t>hiperparâmetros</a:t>
            </a:r>
            <a:r>
              <a:rPr lang="pt-BR" dirty="0">
                <a:solidFill>
                  <a:schemeClr val="tx1"/>
                </a:solidFill>
              </a:rPr>
              <a:t> maior a quantidade de combinações, torna-se c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omputacionalmente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caro.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Valores dos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são determinados manualmente.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Inviável quando for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 contínuos.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pt-PT" altLang="pt-BR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dirty="0">
                <a:solidFill>
                  <a:schemeClr val="tx1"/>
                </a:solidFill>
                <a:latin typeface="inherit"/>
              </a:rPr>
              <a:t>Não explora todo espaço de </a:t>
            </a:r>
            <a:r>
              <a:rPr lang="pt-PT" altLang="pt-BR" dirty="0" err="1">
                <a:solidFill>
                  <a:schemeClr val="tx1"/>
                </a:solidFill>
                <a:latin typeface="inherit"/>
              </a:rPr>
              <a:t>hiperparâmetros</a:t>
            </a:r>
            <a:r>
              <a:rPr lang="pt-PT" altLang="pt-BR" dirty="0">
                <a:solidFill>
                  <a:schemeClr val="tx1"/>
                </a:solidFill>
                <a:latin typeface="inherit"/>
              </a:rPr>
              <a:t>.</a:t>
            </a:r>
            <a:endParaRPr lang="pt-PT" altLang="pt-BR" sz="1200" dirty="0">
              <a:solidFill>
                <a:schemeClr val="tx1"/>
              </a:solidFill>
              <a:latin typeface="inherit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pt-PT" altLang="pt-BR" sz="1200" dirty="0">
                <a:solidFill>
                  <a:schemeClr val="tx1"/>
                </a:solidFill>
              </a:rPr>
              <a:t> </a:t>
            </a:r>
            <a:endParaRPr lang="pt-PT" altLang="pt-B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lang="pt-BR" b="1" dirty="0"/>
          </a:p>
          <a:p>
            <a:pPr marL="0" lvl="0" indent="0" algn="just">
              <a:spcBef>
                <a:spcPts val="0"/>
              </a:spcBef>
              <a:buSzPts val="2800"/>
              <a:buNone/>
            </a:pPr>
            <a:endParaRPr b="1"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838199" y="491152"/>
            <a:ext cx="10515600" cy="58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Limitações do Grid Search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189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inherit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11</cp:revision>
  <cp:lastPrinted>2022-07-29T00:54:59Z</cp:lastPrinted>
  <dcterms:modified xsi:type="dcterms:W3CDTF">2022-10-23T18:11:04Z</dcterms:modified>
</cp:coreProperties>
</file>