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3" r:id="rId3"/>
    <p:sldId id="262" r:id="rId4"/>
    <p:sldId id="258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59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59655" y="1899140"/>
            <a:ext cx="10888394" cy="213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5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8" y="1649199"/>
            <a:ext cx="10725443" cy="475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Manualmente.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Grid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 err="1"/>
              <a:t>Random</a:t>
            </a:r>
            <a:r>
              <a:rPr lang="pt-BR" sz="3200" b="1" dirty="0"/>
              <a:t>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Otimização Bayesiana.</a:t>
            </a:r>
            <a:endParaRPr sz="3200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128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comuns de otimização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0350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8" y="1649199"/>
            <a:ext cx="10725443" cy="475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strike="sngStrike" dirty="0"/>
              <a:t>Manualmente.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strike="sngStrike" dirty="0"/>
              <a:t>Grid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 err="1">
                <a:highlight>
                  <a:srgbClr val="FFFF00"/>
                </a:highlight>
              </a:rPr>
              <a:t>Random</a:t>
            </a:r>
            <a:r>
              <a:rPr lang="pt-BR" sz="3200" b="1" dirty="0">
                <a:highlight>
                  <a:srgbClr val="FFFF00"/>
                </a:highlight>
              </a:rPr>
              <a:t>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Otimização Bayesiana.</a:t>
            </a:r>
            <a:endParaRPr sz="3200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128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comuns de otimização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2570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31172" y="1157362"/>
            <a:ext cx="10929655" cy="343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Os valores são selecionados aleatoriamente de uma distribuição uniforme do espaço de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.</a:t>
            </a:r>
            <a:r>
              <a:rPr lang="pt-PT" altLang="pt-BR" sz="1200" dirty="0">
                <a:solidFill>
                  <a:schemeClr val="tx1"/>
                </a:solidFill>
              </a:rPr>
              <a:t> </a:t>
            </a:r>
            <a:endParaRPr lang="pt-PT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Isto é, seleciona-se as combinações de valores de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aleatoriamente de todas as combinações possíveis, dado um espaço de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.</a:t>
            </a:r>
            <a:r>
              <a:rPr lang="pt-PT" altLang="pt-BR" sz="1200" dirty="0">
                <a:solidFill>
                  <a:schemeClr val="tx1"/>
                </a:solidFill>
              </a:rPr>
              <a:t> </a:t>
            </a:r>
            <a:endParaRPr lang="pt-PT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43120" y="382665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pt-B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614408" y="5354340"/>
            <a:ext cx="10844312" cy="6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 pode determinar o número de combinações para análise.</a:t>
            </a:r>
            <a:endParaRPr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8" y="1490703"/>
            <a:ext cx="10725443" cy="487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altLang="pt-BR" dirty="0">
                <a:solidFill>
                  <a:schemeClr val="tx1"/>
                </a:solidFill>
              </a:rPr>
              <a:t>S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eleciona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valores de uma distribuição de valores de parâmetros, diferente do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grid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search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que esta definição é manualmente.</a:t>
            </a:r>
            <a:endParaRPr lang="pt-PT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Permite a exploração de mais dimensões do parâmetro importante. O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Grid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Search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perde tempo com parâmetros não importantes.</a:t>
            </a:r>
            <a:r>
              <a:rPr lang="pt-PT" altLang="pt-BR" sz="1200" dirty="0">
                <a:solidFill>
                  <a:schemeClr val="tx1"/>
                </a:solidFill>
              </a:rPr>
              <a:t> </a:t>
            </a:r>
            <a:endParaRPr lang="pt-PT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Aplica-se a variáveis discretas e contínuas.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Muito eficiente em espaços de alta dimensão.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do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155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inherit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14</cp:revision>
  <cp:lastPrinted>2022-07-29T00:54:59Z</cp:lastPrinted>
  <dcterms:modified xsi:type="dcterms:W3CDTF">2022-10-23T20:49:59Z</dcterms:modified>
</cp:coreProperties>
</file>