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cb2f71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0dcb2f71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a6ac9a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a6ac9a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0a6ac9a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10a6ac9a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a6ac9a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10a6ac9a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0a6ac9a5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10a6ac9a5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tibco.com/reference-center/what-is-a-random-fores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76376" y="4288890"/>
            <a:ext cx="7753027" cy="4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sz="1050"/>
          </a:p>
        </p:txBody>
      </p:sp>
      <p:sp>
        <p:nvSpPr>
          <p:cNvPr id="89" name="Google Shape;89;p13"/>
          <p:cNvSpPr txBox="1"/>
          <p:nvPr/>
        </p:nvSpPr>
        <p:spPr>
          <a:xfrm>
            <a:off x="569741" y="1424356"/>
            <a:ext cx="8166296" cy="160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>
              <a:lnSpc>
                <a:spcPct val="107000"/>
              </a:lnSpc>
              <a:buClr>
                <a:schemeClr val="dk1"/>
              </a:buClr>
              <a:buSzPts val="7200"/>
            </a:pP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4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6650" y="3008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(Floresta Aleatória)</a:t>
            </a:r>
            <a:endParaRPr sz="1100"/>
          </a:p>
        </p:txBody>
      </p:sp>
      <p:sp>
        <p:nvSpPr>
          <p:cNvPr id="61" name="Google Shape;61;p14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69886" y="961005"/>
            <a:ext cx="83457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aleatória de várias árvores de decisão.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o método Ensemble (construção de vários modelos para obter um resultado único).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9886" y="2904318"/>
            <a:ext cx="83457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 mais robusto, complexo e normalmente propicia resultados melhores, mas possui maior custo computacional.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2086" y="3971043"/>
            <a:ext cx="83457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 problemas de classificação o resultado que mais aparece será o escolhido (moda), já em regressão será a média.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25" y="76200"/>
            <a:ext cx="73858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4743300"/>
            <a:ext cx="53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https://www.tibco.com/reference-center/what-is-a-random-forest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906650" y="3008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 ENTRE RANDOM FOREST E DECISION TREE</a:t>
            </a:r>
            <a:endParaRPr sz="1100"/>
          </a:p>
        </p:txBody>
      </p:sp>
      <p:sp>
        <p:nvSpPr>
          <p:cNvPr id="76" name="Google Shape;76;p16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65073" y="1037200"/>
            <a:ext cx="3767700" cy="342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 de decisão: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apenas uma árvore.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 regras para seleção das melhores variáveis.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é “fruto” de uma única árvore.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72000" y="1051450"/>
            <a:ext cx="4224300" cy="342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Forest: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conjunto de árvores.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seleção das variáveis aleatoriamente.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resultado é a moda ou média de todas as árvores. 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906650" y="224657"/>
            <a:ext cx="7520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sz="1300"/>
          </a:p>
        </p:txBody>
      </p:sp>
      <p:sp>
        <p:nvSpPr>
          <p:cNvPr id="84" name="Google Shape;84;p17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69886" y="808605"/>
            <a:ext cx="83457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bastante precisos.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 não necessitam de preparações sofisticadas nos dados (label Encoder e OneHot Encoder).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 com valores faltantes, variáveis categóricas e numéricas.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Pouca probabilidade de ocorrência de overfitting.  </a:t>
            </a:r>
            <a:endParaRPr sz="2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906650" y="425907"/>
            <a:ext cx="7520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sz="1300"/>
          </a:p>
        </p:txBody>
      </p:sp>
      <p:sp>
        <p:nvSpPr>
          <p:cNvPr id="92" name="Google Shape;92;p18"/>
          <p:cNvSpPr txBox="1"/>
          <p:nvPr/>
        </p:nvSpPr>
        <p:spPr>
          <a:xfrm>
            <a:off x="494161" y="1740605"/>
            <a:ext cx="83457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Velocidade de processamento relativamente baixa.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 interpretação de como chegou no resultado.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Apresentação na tela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</cp:revision>
  <dcterms:modified xsi:type="dcterms:W3CDTF">2022-10-17T14:48:27Z</dcterms:modified>
</cp:coreProperties>
</file>