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1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14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74b688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11074b688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074b6887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074b6887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776376" y="4288890"/>
            <a:ext cx="7753027" cy="4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 sz="1050"/>
          </a:p>
        </p:txBody>
      </p:sp>
      <p:sp>
        <p:nvSpPr>
          <p:cNvPr id="89" name="Google Shape;89;p13"/>
          <p:cNvSpPr txBox="1"/>
          <p:nvPr/>
        </p:nvSpPr>
        <p:spPr>
          <a:xfrm>
            <a:off x="569741" y="1424356"/>
            <a:ext cx="8166296" cy="160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algn="ctr">
              <a:lnSpc>
                <a:spcPct val="107000"/>
              </a:lnSpc>
              <a:buClr>
                <a:schemeClr val="dk1"/>
              </a:buClr>
              <a:buSzPts val="7200"/>
            </a:pPr>
            <a:r>
              <a:rPr lang="pt-BR" sz="40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4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Learning: Otimização de </a:t>
            </a:r>
            <a:r>
              <a:rPr lang="pt-BR" sz="40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r>
              <a:rPr lang="pt-BR" sz="4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sz="4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6650" y="300857"/>
            <a:ext cx="752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(eXtreme Gradient Boosting)</a:t>
            </a:r>
            <a:endParaRPr sz="1100"/>
          </a:p>
        </p:txBody>
      </p:sp>
      <p:sp>
        <p:nvSpPr>
          <p:cNvPr id="61" name="Google Shape;61;p14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93686" y="961005"/>
            <a:ext cx="83457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poderoso baseado em árvores de decisão.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" name="Google Shape;63;p14"/>
          <p:cNvSpPr txBox="1"/>
          <p:nvPr/>
        </p:nvSpPr>
        <p:spPr>
          <a:xfrm>
            <a:off x="494161" y="1767218"/>
            <a:ext cx="8345700" cy="3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evolução do algoritmo Gradient Boosting (aumento de Gradiente) que por sua vez é uma evolução do Random Forest.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 aderência a grande variedades de aplicações.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Roda em várias linguagens de programação, nos principais sistemas operacionais e em nuvem.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25" y="1517550"/>
            <a:ext cx="8585150" cy="25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06650" y="300857"/>
            <a:ext cx="75207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Evolução dos algoritmos baseados em árvore até o XGBoost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Apresentação na tela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Simple Light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LUCIANO GALDINO</cp:lastModifiedBy>
  <cp:revision>1</cp:revision>
  <dcterms:modified xsi:type="dcterms:W3CDTF">2022-10-23T22:28:11Z</dcterms:modified>
</cp:coreProperties>
</file>