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328b91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ee328b91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e328b91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ee328b91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328b9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0ee328b9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e328b91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ee328b91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e328b91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0ee328b91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e328b9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0ee328b9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e328b9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0ee328b9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ee328b91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ee328b91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e328b91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ee328b91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e328b9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e328b9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hrisalbon.com/code/machine_learning/support_vector_machines/svc_parameters_using_rbf_kerne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edium.com/@msremigio/m%C3%A1quinas-de-vetores-de-suporte-svm-77bb114d02f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hrisalbon.com/code/machine_learning/support_vector_machines/svc_parameters_using_rbf_kern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76376" y="4288890"/>
            <a:ext cx="7753027" cy="4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sz="1050"/>
          </a:p>
        </p:txBody>
      </p:sp>
      <p:sp>
        <p:nvSpPr>
          <p:cNvPr id="89" name="Google Shape;89;p13"/>
          <p:cNvSpPr txBox="1"/>
          <p:nvPr/>
        </p:nvSpPr>
        <p:spPr>
          <a:xfrm>
            <a:off x="569741" y="1424356"/>
            <a:ext cx="8166296" cy="160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lnSpc>
                <a:spcPct val="107000"/>
              </a:lnSpc>
              <a:buClr>
                <a:schemeClr val="dk1"/>
              </a:buClr>
              <a:buSzPts val="7200"/>
            </a:pP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4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811724" y="337625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sz="1500"/>
          </a:p>
        </p:txBody>
      </p:sp>
      <p:sp>
        <p:nvSpPr>
          <p:cNvPr id="124" name="Google Shape;124;p22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64420" y="1044091"/>
            <a:ext cx="78153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influenciado por dados discrepantes.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 de problemas lineares e não lineares.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efetivo para datasets grandes.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Consegue aprender com características não pertencentes aos dados.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811649" y="163050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sz="2800"/>
          </a:p>
        </p:txBody>
      </p:sp>
      <p:sp>
        <p:nvSpPr>
          <p:cNvPr id="131" name="Google Shape;131;p23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12050" y="721200"/>
            <a:ext cx="8305200" cy="4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interpretação teórica devido a matemática complexa.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 visualização gráfica.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lento comparado aos outros algoritmos.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Deve-se ter um grande cuidado com as definições dos hiperparâmetros para evitar overfitting e underfitting.</a:t>
            </a: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6650" y="3008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DE VETORES DE SUPORTE (SVM)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9886" y="961005"/>
            <a:ext cx="83457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Aplicado em problemas de aprendizagem supervisionada tanto de classificação como de regressão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classificação é conhecido como Classificador de Vetor de Suporte (SVC).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569886" y="3097043"/>
            <a:ext cx="8345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 hiperplanos de separação.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569886" y="3935243"/>
            <a:ext cx="83457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aplicado em problemas linearmente separáveis e não linearmente separáveis.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650" y="295275"/>
            <a:ext cx="6362874" cy="46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811724" y="337625"/>
            <a:ext cx="7520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</a:t>
            </a:r>
            <a:endParaRPr sz="1700"/>
          </a:p>
        </p:txBody>
      </p:sp>
      <p:sp>
        <p:nvSpPr>
          <p:cNvPr id="75" name="Google Shape;75;p16"/>
          <p:cNvSpPr txBox="1"/>
          <p:nvPr/>
        </p:nvSpPr>
        <p:spPr>
          <a:xfrm>
            <a:off x="664345" y="2310841"/>
            <a:ext cx="78153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vetor hiperplano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vetor pertencente ao hiperplano.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deslocamento em relação à origem.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376" y="1276100"/>
            <a:ext cx="2784575" cy="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11724" y="337625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Aplicações</a:t>
            </a:r>
            <a:endParaRPr sz="1500"/>
          </a:p>
        </p:txBody>
      </p:sp>
      <p:sp>
        <p:nvSpPr>
          <p:cNvPr id="82" name="Google Shape;82;p17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11945" y="775491"/>
            <a:ext cx="7815300" cy="4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Categorização de textos.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Reconhecimento de imagem.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facial.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Detecção de anomalias.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Reconhecimento de letras manuscritas.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811724" y="337625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de penalização (custo)</a:t>
            </a:r>
            <a:endParaRPr sz="1500"/>
          </a:p>
        </p:txBody>
      </p:sp>
      <p:sp>
        <p:nvSpPr>
          <p:cNvPr id="89" name="Google Shape;89;p18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64345" y="1124966"/>
            <a:ext cx="78153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 C: controla a tolerância dos erros.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maior o valor de C, maior o poder de separação das classes, porém maior a probabilidade de overfitting e do tempo de treinamento.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menor o valor C, maior a chance de erros na separação e consequentemente ocasiona underfitting.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50" y="0"/>
            <a:ext cx="3465625" cy="22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375" y="-14425"/>
            <a:ext cx="3465625" cy="228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950" y="2571750"/>
            <a:ext cx="3445532" cy="22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8375" y="2595074"/>
            <a:ext cx="3465625" cy="22589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-26475" y="337625"/>
            <a:ext cx="1014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C=10</a:t>
            </a:r>
            <a:r>
              <a:rPr lang="pt-B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</p:txBody>
      </p:sp>
      <p:sp>
        <p:nvSpPr>
          <p:cNvPr id="100" name="Google Shape;100;p19"/>
          <p:cNvSpPr txBox="1"/>
          <p:nvPr/>
        </p:nvSpPr>
        <p:spPr>
          <a:xfrm>
            <a:off x="4537075" y="333250"/>
            <a:ext cx="1014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C=100</a:t>
            </a:r>
            <a:r>
              <a:rPr lang="pt-B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</p:txBody>
      </p:sp>
      <p:sp>
        <p:nvSpPr>
          <p:cNvPr id="101" name="Google Shape;101;p19"/>
          <p:cNvSpPr txBox="1"/>
          <p:nvPr/>
        </p:nvSpPr>
        <p:spPr>
          <a:xfrm>
            <a:off x="-26475" y="2943225"/>
            <a:ext cx="1289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C=1000</a:t>
            </a:r>
            <a:r>
              <a:rPr lang="pt-B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</p:txBody>
      </p:sp>
      <p:sp>
        <p:nvSpPr>
          <p:cNvPr id="102" name="Google Shape;102;p19"/>
          <p:cNvSpPr txBox="1"/>
          <p:nvPr/>
        </p:nvSpPr>
        <p:spPr>
          <a:xfrm>
            <a:off x="4507525" y="3131250"/>
            <a:ext cx="1226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C=10000</a:t>
            </a:r>
            <a:r>
              <a:rPr lang="pt-B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</p:txBody>
      </p:sp>
      <p:sp>
        <p:nvSpPr>
          <p:cNvPr id="103" name="Google Shape;103;p19"/>
          <p:cNvSpPr txBox="1"/>
          <p:nvPr/>
        </p:nvSpPr>
        <p:spPr>
          <a:xfrm>
            <a:off x="664345" y="4818666"/>
            <a:ext cx="7815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https://chrisalbon.com/code/machine_learning/support_vector_machines/svc_parameters_using_rbf_kernel/</a:t>
            </a: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811724" y="32824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não lineares</a:t>
            </a:r>
            <a:endParaRPr sz="1500"/>
          </a:p>
        </p:txBody>
      </p:sp>
      <p:sp>
        <p:nvSpPr>
          <p:cNvPr id="109" name="Google Shape;109;p20"/>
          <p:cNvSpPr txBox="1"/>
          <p:nvPr/>
        </p:nvSpPr>
        <p:spPr>
          <a:xfrm>
            <a:off x="664420" y="546916"/>
            <a:ext cx="7815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Utiliza-se a técnica kernel Trick para transformação de não lineares para lineares.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50" y="1405825"/>
            <a:ext cx="8032251" cy="325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977895" y="4749141"/>
            <a:ext cx="7815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https://medium.com/@msremigio/m%C3%A1quinas-de-vetores-de-suporte-svm-77bb114d02fc</a:t>
            </a: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6225"/>
            <a:ext cx="9144001" cy="216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64345" y="4132866"/>
            <a:ext cx="7815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https://chrisalbon.com/code/machine_learning/support_vector_machines/svc_parameters_using_rbf_kernel/</a:t>
            </a: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64345" y="388129"/>
            <a:ext cx="781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Ajusta-se o hiperparâmetro gama para otimização.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Apresentação na tela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2022-10-24T14:39:10Z</dcterms:modified>
</cp:coreProperties>
</file>