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4" r:id="rId12"/>
    <p:sldId id="265" r:id="rId13"/>
    <p:sldId id="271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83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71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79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8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2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4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9E5A-13A2-44D3-8118-67307E88EFD9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76BF-969E-4196-8926-1AE13758A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users/index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dicasdeprogramacao.com.br/o-que-e-sql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rimefaces.org/docs/guide/primefaces_user_guide_5_3.pdf" TargetMode="External"/><Relationship Id="rId5" Type="http://schemas.openxmlformats.org/officeDocument/2006/relationships/hyperlink" Target="http://www.primefaces.org/docs/" TargetMode="External"/><Relationship Id="rId4" Type="http://schemas.openxmlformats.org/officeDocument/2006/relationships/hyperlink" Target="http://www.prim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7887" y="1627386"/>
            <a:ext cx="10515600" cy="333098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Leandro Evangelista de Barros</a:t>
            </a:r>
            <a:b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Curso Técnico em Informática</a:t>
            </a:r>
            <a:b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  <a:b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dirty="0"/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3811588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Arinos/MG </a:t>
            </a:r>
          </a:p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720402" y="301823"/>
            <a:ext cx="976754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FEDERAL DO NORTE DE MINAS – CAMPUS ARINOS </a:t>
            </a:r>
            <a:endParaRPr lang="pt-BR" sz="2800" dirty="0"/>
          </a:p>
        </p:txBody>
      </p:sp>
      <p:pic>
        <p:nvPicPr>
          <p:cNvPr id="6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6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/>
              <a:t>REQUISITOS DE USUÁRIO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7456" y="1365161"/>
            <a:ext cx="10250488" cy="4278899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 smtClean="0"/>
              <a:t>RU001 - </a:t>
            </a:r>
            <a:r>
              <a:rPr lang="pt-BR" sz="2400" dirty="0"/>
              <a:t>O sistema deve permitir a manutenção e o controle de acesso dos usuários;</a:t>
            </a:r>
          </a:p>
          <a:p>
            <a:pPr algn="just"/>
            <a:r>
              <a:rPr lang="pt-BR" sz="2400" b="1" dirty="0" smtClean="0"/>
              <a:t>RU002 - </a:t>
            </a:r>
            <a:r>
              <a:rPr lang="pt-BR" sz="2400" dirty="0"/>
              <a:t>O sistema deve permitir somente o gerente cria novos usuários ao sistema;</a:t>
            </a:r>
          </a:p>
          <a:p>
            <a:pPr algn="just"/>
            <a:r>
              <a:rPr lang="pt-BR" sz="2400" b="1" dirty="0" smtClean="0"/>
              <a:t>RU003 - </a:t>
            </a:r>
            <a:r>
              <a:rPr lang="pt-BR" sz="2400" dirty="0"/>
              <a:t>O sistema deve permitir a manutenção do veículo;</a:t>
            </a:r>
          </a:p>
          <a:p>
            <a:pPr algn="just"/>
            <a:r>
              <a:rPr lang="pt-BR" sz="2400" b="1" dirty="0" smtClean="0"/>
              <a:t>RU004 - </a:t>
            </a:r>
            <a:r>
              <a:rPr lang="pt-BR" sz="2400" dirty="0" smtClean="0"/>
              <a:t>O </a:t>
            </a:r>
            <a:r>
              <a:rPr lang="pt-BR" sz="2400" dirty="0"/>
              <a:t>sistema deve permitir a manutenção dos animais;</a:t>
            </a:r>
          </a:p>
          <a:p>
            <a:pPr algn="just"/>
            <a:r>
              <a:rPr lang="pt-BR" sz="2400" b="1" dirty="0"/>
              <a:t>RU005 - </a:t>
            </a:r>
            <a:r>
              <a:rPr lang="pt-BR" sz="2400" dirty="0"/>
              <a:t>O sistema deve permitir a manutenção das pessoas;</a:t>
            </a:r>
          </a:p>
          <a:p>
            <a:pPr algn="just"/>
            <a:r>
              <a:rPr lang="pt-BR" sz="2400" b="1" dirty="0"/>
              <a:t>RU006 - </a:t>
            </a:r>
            <a:r>
              <a:rPr lang="pt-BR" sz="2400" dirty="0"/>
              <a:t>O sistema deve permitir a manutenção dos alimentos;</a:t>
            </a:r>
          </a:p>
          <a:p>
            <a:pPr algn="just"/>
            <a:r>
              <a:rPr lang="pt-BR" sz="2400" b="1" dirty="0"/>
              <a:t>RU007 - </a:t>
            </a:r>
            <a:r>
              <a:rPr lang="pt-BR" sz="2400" dirty="0"/>
              <a:t>O sistema deve permitir a manutenção das raças;</a:t>
            </a:r>
          </a:p>
        </p:txBody>
      </p:sp>
      <p:pic>
        <p:nvPicPr>
          <p:cNvPr id="8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31122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102" y="173034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/>
              <a:t>REQUISITOS DE USUÁRIO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7456" y="1365161"/>
            <a:ext cx="10250488" cy="464927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RU008 - </a:t>
            </a:r>
            <a:r>
              <a:rPr lang="pt-BR" sz="2400" dirty="0"/>
              <a:t>O sistema deve permitir a manutenção das especificações dos animas;</a:t>
            </a:r>
          </a:p>
          <a:p>
            <a:pPr algn="just"/>
            <a:r>
              <a:rPr lang="pt-BR" sz="2400" b="1" dirty="0"/>
              <a:t>RU009 - </a:t>
            </a:r>
            <a:r>
              <a:rPr lang="pt-BR" sz="2400" dirty="0"/>
              <a:t>O sistema deve permitir o controle de entrega de leite;</a:t>
            </a:r>
          </a:p>
          <a:p>
            <a:pPr algn="just"/>
            <a:r>
              <a:rPr lang="pt-BR" sz="2400" b="1" dirty="0"/>
              <a:t>RU010 - </a:t>
            </a:r>
            <a:r>
              <a:rPr lang="pt-BR" sz="2400" dirty="0"/>
              <a:t>O sistema deve permitir gerar relatório a cada dois dias e mensal da entrega de leite;</a:t>
            </a:r>
          </a:p>
          <a:p>
            <a:pPr algn="just"/>
            <a:r>
              <a:rPr lang="pt-BR" sz="2400" b="1" dirty="0"/>
              <a:t>RU011 - </a:t>
            </a:r>
            <a:r>
              <a:rPr lang="pt-BR" sz="2400" dirty="0"/>
              <a:t>O sistema deve permitir o controle da alimentação dos animais;</a:t>
            </a:r>
          </a:p>
          <a:p>
            <a:pPr algn="just"/>
            <a:r>
              <a:rPr lang="pt-BR" sz="2400" b="1" dirty="0"/>
              <a:t>RU012 - </a:t>
            </a:r>
            <a:r>
              <a:rPr lang="pt-BR" sz="2400" dirty="0"/>
              <a:t>O sistema deve permitir o controle de produção de leite das vacas;</a:t>
            </a:r>
          </a:p>
          <a:p>
            <a:pPr algn="just"/>
            <a:r>
              <a:rPr lang="pt-BR" sz="2400" b="1" dirty="0"/>
              <a:t>RU013 - </a:t>
            </a:r>
            <a:r>
              <a:rPr lang="pt-BR" sz="2400" dirty="0"/>
              <a:t>O sistema deve permitir gerar relatório de lucro da produção de leite da </a:t>
            </a:r>
            <a:r>
              <a:rPr lang="pt-BR" sz="2400" dirty="0" smtClean="0"/>
              <a:t>Fazenda.</a:t>
            </a:r>
            <a:endParaRPr lang="pt-BR" sz="2400" dirty="0"/>
          </a:p>
        </p:txBody>
      </p:sp>
      <p:pic>
        <p:nvPicPr>
          <p:cNvPr id="8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14153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3651" y="45075"/>
            <a:ext cx="7598535" cy="1050459"/>
          </a:xfrm>
        </p:spPr>
        <p:txBody>
          <a:bodyPr/>
          <a:lstStyle/>
          <a:p>
            <a:pPr algn="ctr"/>
            <a:r>
              <a:rPr lang="pt-BR" altLang="pt-BR" b="1" dirty="0" smtClean="0"/>
              <a:t>Visão do Geral</a:t>
            </a:r>
            <a:endParaRPr lang="pt-BR" b="1" dirty="0"/>
          </a:p>
        </p:txBody>
      </p:sp>
      <p:pic>
        <p:nvPicPr>
          <p:cNvPr id="7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LEANDRO\Desktop\TCC_ESCRITO\Diagrama de Caso de Uso cóp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08" y="845712"/>
            <a:ext cx="9790629" cy="53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Texto 2"/>
          <p:cNvSpPr txBox="1">
            <a:spLocks/>
          </p:cNvSpPr>
          <p:nvPr/>
        </p:nvSpPr>
        <p:spPr>
          <a:xfrm>
            <a:off x="3657040" y="6160876"/>
            <a:ext cx="5157787" cy="54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40231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102" y="173034"/>
            <a:ext cx="10515600" cy="1325563"/>
          </a:xfrm>
        </p:spPr>
        <p:txBody>
          <a:bodyPr/>
          <a:lstStyle/>
          <a:p>
            <a:pPr algn="ctr"/>
            <a:r>
              <a:rPr lang="pt-BR" b="1" cap="all" dirty="0"/>
              <a:t>REFERÊNCIA BIBLIOGRÁFICA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7456" y="1365161"/>
            <a:ext cx="10250488" cy="46492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FURTADO, Gustavo (2013). </a:t>
            </a:r>
            <a:r>
              <a:rPr lang="pt-BR" sz="2400" b="1" dirty="0"/>
              <a:t>Dicas de Programação: Você precisa saber o que é SQL. </a:t>
            </a:r>
            <a:r>
              <a:rPr lang="pt-BR" sz="2400" dirty="0"/>
              <a:t>Disponível em: &lt;</a:t>
            </a:r>
            <a:r>
              <a:rPr lang="pt-BR" sz="2400" dirty="0">
                <a:hlinkClick r:id="rId2"/>
              </a:rPr>
              <a:t>http://www.dicasdeprogramacao.com.br/o-que-e-sql/</a:t>
            </a:r>
            <a:r>
              <a:rPr lang="pt-BR" sz="2400" dirty="0"/>
              <a:t>&gt;. Acesso em: 03 Jun.2016, 18h36.</a:t>
            </a:r>
          </a:p>
          <a:p>
            <a:pPr marL="0" indent="0" algn="just">
              <a:buNone/>
            </a:pPr>
            <a:r>
              <a:rPr lang="pt-BR" sz="2400" dirty="0"/>
              <a:t>MENDES, Douglas Rocha. </a:t>
            </a:r>
            <a:r>
              <a:rPr lang="pt-BR" sz="2400" b="1" dirty="0"/>
              <a:t>Programação Java: Com Ênfase em </a:t>
            </a:r>
            <a:r>
              <a:rPr lang="pt-BR" sz="2400" b="1" dirty="0" err="1"/>
              <a:t>Oriebtação</a:t>
            </a:r>
            <a:r>
              <a:rPr lang="pt-BR" sz="2400" b="1" dirty="0"/>
              <a:t> a Objetos, </a:t>
            </a:r>
            <a:r>
              <a:rPr lang="pt-BR" sz="2400" dirty="0"/>
              <a:t>São Paulo: </a:t>
            </a:r>
            <a:r>
              <a:rPr lang="pt-BR" sz="2400" dirty="0" err="1"/>
              <a:t>Novatec</a:t>
            </a:r>
            <a:r>
              <a:rPr lang="pt-BR" sz="2400" dirty="0"/>
              <a:t>, 2009.</a:t>
            </a:r>
          </a:p>
          <a:p>
            <a:pPr marL="0" indent="0" algn="just">
              <a:buNone/>
            </a:pPr>
            <a:r>
              <a:rPr lang="pt-BR" sz="2400" dirty="0"/>
              <a:t>MAVEN,</a:t>
            </a:r>
            <a:r>
              <a:rPr lang="pt-BR" sz="2400" b="1" dirty="0"/>
              <a:t> </a:t>
            </a:r>
            <a:r>
              <a:rPr lang="pt-BR" sz="2400" b="1" dirty="0" err="1"/>
              <a:t>Maven</a:t>
            </a:r>
            <a:r>
              <a:rPr lang="pt-BR" sz="2400" b="1" dirty="0"/>
              <a:t> </a:t>
            </a:r>
            <a:r>
              <a:rPr lang="pt-BR" sz="2400" b="1" dirty="0" err="1"/>
              <a:t>Users</a:t>
            </a:r>
            <a:r>
              <a:rPr lang="pt-BR" sz="2400" b="1" dirty="0"/>
              <a:t> Centre </a:t>
            </a:r>
            <a:r>
              <a:rPr lang="pt-BR" sz="2400" dirty="0"/>
              <a:t>Disponível em:</a:t>
            </a:r>
            <a:r>
              <a:rPr lang="pt-BR" sz="2400" b="1" dirty="0"/>
              <a:t>&lt;</a:t>
            </a:r>
            <a:r>
              <a:rPr lang="pt-BR" sz="2400" b="1" dirty="0">
                <a:hlinkClick r:id="rId3"/>
              </a:rPr>
              <a:t>https:// maven.apache.org/</a:t>
            </a:r>
            <a:r>
              <a:rPr lang="pt-BR" sz="2400" b="1" dirty="0" err="1">
                <a:hlinkClick r:id="rId3"/>
              </a:rPr>
              <a:t>users</a:t>
            </a:r>
            <a:r>
              <a:rPr lang="pt-BR" sz="2400" b="1" dirty="0">
                <a:hlinkClick r:id="rId3"/>
              </a:rPr>
              <a:t>/index.html</a:t>
            </a:r>
            <a:r>
              <a:rPr lang="pt-BR" sz="2400" b="1" dirty="0"/>
              <a:t>&gt;. </a:t>
            </a:r>
            <a:r>
              <a:rPr lang="pt-BR" sz="2400" dirty="0"/>
              <a:t>Acesso em: 19 abr. 2016, 16h04.</a:t>
            </a:r>
            <a:endParaRPr lang="pt-BR" sz="2400" b="1" dirty="0"/>
          </a:p>
          <a:p>
            <a:pPr marL="0" indent="0" algn="just">
              <a:buNone/>
            </a:pPr>
            <a:r>
              <a:rPr lang="pt-BR" sz="2400" dirty="0"/>
              <a:t>ÇIVICI, </a:t>
            </a:r>
            <a:r>
              <a:rPr lang="pt-BR" sz="2400" dirty="0" err="1"/>
              <a:t>Çağatay</a:t>
            </a:r>
            <a:r>
              <a:rPr lang="pt-BR" sz="2400" dirty="0"/>
              <a:t> </a:t>
            </a:r>
            <a:r>
              <a:rPr lang="pt-BR" sz="2400" b="1" dirty="0" err="1"/>
              <a:t>PrimeFaces</a:t>
            </a:r>
            <a:r>
              <a:rPr lang="pt-BR" sz="2400" b="1" dirty="0"/>
              <a:t>: </a:t>
            </a:r>
            <a:r>
              <a:rPr lang="pt-BR" sz="2400" b="1" dirty="0" err="1"/>
              <a:t>User</a:t>
            </a:r>
            <a:r>
              <a:rPr lang="pt-BR" sz="2400" b="1" dirty="0"/>
              <a:t> </a:t>
            </a:r>
            <a:r>
              <a:rPr lang="pt-BR" sz="2400" b="1" dirty="0" err="1"/>
              <a:t>Guide</a:t>
            </a:r>
            <a:r>
              <a:rPr lang="pt-BR" sz="2400" b="1" dirty="0"/>
              <a:t>. </a:t>
            </a:r>
            <a:r>
              <a:rPr lang="pt-BR" sz="2400" dirty="0"/>
              <a:t>Disponível em:&lt;</a:t>
            </a:r>
            <a:r>
              <a:rPr lang="pt-BR" sz="2400" dirty="0">
                <a:hlinkClick r:id="rId4"/>
              </a:rPr>
              <a:t>http://www.prime</a:t>
            </a:r>
            <a:r>
              <a:rPr lang="pt-BR" sz="2400" dirty="0">
                <a:hlinkClick r:id="rId5"/>
              </a:rPr>
              <a:t>faces.org/docs/</a:t>
            </a:r>
            <a:r>
              <a:rPr lang="pt-BR" sz="2400" dirty="0">
                <a:hlinkClick r:id="rId6"/>
              </a:rPr>
              <a:t>guide/primefaces_user_guide_5_3.pdf</a:t>
            </a:r>
            <a:r>
              <a:rPr lang="pt-BR" sz="2400" dirty="0"/>
              <a:t>&gt;. Acesso em: 05 Mar.2016, 15h09. </a:t>
            </a:r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8" name="Picture 2" descr="E:\LEANDRO\Desktop\sitte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7004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>
                <a:solidFill>
                  <a:schemeClr val="tx1"/>
                </a:solidFill>
              </a:rPr>
              <a:t>Apresentação do sistema</a:t>
            </a:r>
            <a:br>
              <a:rPr lang="pt-BR" altLang="pt-BR" b="1" dirty="0" smtClean="0">
                <a:solidFill>
                  <a:schemeClr val="tx1"/>
                </a:solidFill>
              </a:rPr>
            </a:br>
            <a:endParaRPr lang="pt-BR" dirty="0"/>
          </a:p>
        </p:txBody>
      </p:sp>
      <p:pic>
        <p:nvPicPr>
          <p:cNvPr id="7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LEANDRO\Desktop\te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91" y="1056068"/>
            <a:ext cx="4010696" cy="48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13260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8343" y="4598624"/>
            <a:ext cx="9144000" cy="680640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Leandro Evangelista de Barros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  <p:pic>
        <p:nvPicPr>
          <p:cNvPr id="1026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48" y="1906073"/>
            <a:ext cx="6523910" cy="21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/>
              <a:t>PROJETO DE SOFTWARE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972344" y="1959472"/>
            <a:ext cx="10142124" cy="3684588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é um sistema de controle desenvolvido para uma fazenda, que possibilita, dentre outras a gestão de entrega de leite e a manutenção da alimentação dos animais.</a:t>
            </a:r>
          </a:p>
          <a:p>
            <a:endParaRPr lang="pt-BR" dirty="0"/>
          </a:p>
        </p:txBody>
      </p:sp>
      <p:pic>
        <p:nvPicPr>
          <p:cNvPr id="8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21632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/>
              <a:t>INSTITUIÇÃO</a:t>
            </a:r>
            <a:r>
              <a:rPr lang="pt-BR" altLang="pt-BR" dirty="0" smtClean="0"/>
              <a:t>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7456" y="1959472"/>
            <a:ext cx="10392167" cy="3684588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dirty="0" smtClean="0"/>
              <a:t>A fazenda Água Branca tem como principal fonte de renda a produção de leite, trabalhando em parceria com outros produtores da região.</a:t>
            </a:r>
          </a:p>
          <a:p>
            <a:endParaRPr lang="pt-BR" dirty="0"/>
          </a:p>
        </p:txBody>
      </p:sp>
      <p:pic>
        <p:nvPicPr>
          <p:cNvPr id="8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37444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/>
              <a:t>OBJETIVO GERAL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7456" y="1959472"/>
            <a:ext cx="10250488" cy="3684588"/>
          </a:xfrm>
        </p:spPr>
        <p:txBody>
          <a:bodyPr/>
          <a:lstStyle/>
          <a:p>
            <a:pPr marL="0" indent="0">
              <a:buNone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Gerenciar o controle de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produção e 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entrega de leite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fazenda.</a:t>
            </a:r>
          </a:p>
          <a:p>
            <a:endParaRPr lang="pt-BR" dirty="0"/>
          </a:p>
        </p:txBody>
      </p:sp>
      <p:pic>
        <p:nvPicPr>
          <p:cNvPr id="8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39731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/>
              <a:t>OBJETIVOS ESPECÍFICOS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7456" y="1959472"/>
            <a:ext cx="10250488" cy="3684588"/>
          </a:xfrm>
        </p:spPr>
        <p:txBody>
          <a:bodyPr/>
          <a:lstStyle/>
          <a:p>
            <a:pPr marL="457200" indent="-457200" algn="just">
              <a:defRPr/>
            </a:pPr>
            <a:r>
              <a:rPr lang="pt-BR" dirty="0"/>
              <a:t>Analisar a produção mensal com o intuito de uma melhor gestão; </a:t>
            </a:r>
          </a:p>
          <a:p>
            <a:pPr marL="457200" indent="-457200" algn="just">
              <a:defRPr/>
            </a:pPr>
            <a:r>
              <a:rPr lang="pt-BR" dirty="0"/>
              <a:t>Controlar a </a:t>
            </a:r>
            <a:r>
              <a:rPr lang="pt-BR" dirty="0" smtClean="0"/>
              <a:t>alimentação dos </a:t>
            </a:r>
            <a:r>
              <a:rPr lang="pt-BR" dirty="0"/>
              <a:t>animais com o propósito </a:t>
            </a:r>
            <a:r>
              <a:rPr lang="pt-BR" dirty="0" smtClean="0"/>
              <a:t>de proporcionar melhorias </a:t>
            </a:r>
            <a:r>
              <a:rPr lang="pt-BR" dirty="0"/>
              <a:t>na produção através de uma melhor alimentação.</a:t>
            </a:r>
          </a:p>
          <a:p>
            <a:endParaRPr lang="pt-BR" dirty="0"/>
          </a:p>
        </p:txBody>
      </p:sp>
      <p:pic>
        <p:nvPicPr>
          <p:cNvPr id="8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10490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/>
              <a:t>PROBLEMAS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7456" y="1959472"/>
            <a:ext cx="10250488" cy="3684588"/>
          </a:xfrm>
        </p:spPr>
        <p:txBody>
          <a:bodyPr/>
          <a:lstStyle/>
          <a:p>
            <a:pPr marL="457200" indent="-457200" algn="just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dirty="0"/>
              <a:t>Necessidade de melhor gestão ; </a:t>
            </a:r>
          </a:p>
          <a:p>
            <a:pPr marL="457200" indent="-457200" algn="just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dirty="0"/>
              <a:t>Controle de entregas;</a:t>
            </a:r>
          </a:p>
          <a:p>
            <a:pPr marL="457200" indent="-457200" algn="just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dirty="0"/>
              <a:t>Controle de produção;</a:t>
            </a:r>
          </a:p>
          <a:p>
            <a:pPr marL="457200" indent="-457200" algn="just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dirty="0"/>
              <a:t>Controle de alimentação.</a:t>
            </a:r>
          </a:p>
          <a:p>
            <a:endParaRPr lang="pt-BR" dirty="0"/>
          </a:p>
        </p:txBody>
      </p:sp>
      <p:pic>
        <p:nvPicPr>
          <p:cNvPr id="7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24226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 smtClean="0"/>
              <a:t>REGRAS DE NEGÓCIO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76093" y="2049625"/>
            <a:ext cx="10250488" cy="3684588"/>
          </a:xfrm>
        </p:spPr>
        <p:txBody>
          <a:bodyPr/>
          <a:lstStyle/>
          <a:p>
            <a:pPr algn="just"/>
            <a:r>
              <a:rPr lang="pt-BR" b="1" dirty="0"/>
              <a:t>RN001-</a:t>
            </a:r>
            <a:r>
              <a:rPr lang="pt-BR" dirty="0"/>
              <a:t> O software deve possuir controle de acesso dos usuários, permitindo que somente </a:t>
            </a:r>
            <a:r>
              <a:rPr lang="pt-BR" dirty="0" smtClean="0"/>
              <a:t>os usuários </a:t>
            </a:r>
            <a:r>
              <a:rPr lang="pt-BR" dirty="0"/>
              <a:t>cadastrados tendo permissão para efetuar cadastro e somente o gerente pode </a:t>
            </a:r>
            <a:r>
              <a:rPr lang="pt-BR" dirty="0" smtClean="0"/>
              <a:t>criar usuários </a:t>
            </a:r>
            <a:r>
              <a:rPr lang="pt-BR" dirty="0"/>
              <a:t>para o sistema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/>
              <a:t>RN002-</a:t>
            </a:r>
            <a:r>
              <a:rPr lang="pt-BR" dirty="0"/>
              <a:t> O sistema deve facilitar o cadastramento do veículo, das pessoas, dos alimentos, </a:t>
            </a:r>
            <a:r>
              <a:rPr lang="pt-BR" dirty="0" smtClean="0"/>
              <a:t>dos animais</a:t>
            </a:r>
            <a:r>
              <a:rPr lang="pt-BR" dirty="0"/>
              <a:t>, da raça, da especificação que somente pode ser preenchido pelo gerente.</a:t>
            </a:r>
          </a:p>
        </p:txBody>
      </p:sp>
      <p:pic>
        <p:nvPicPr>
          <p:cNvPr id="7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39016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44" y="301823"/>
            <a:ext cx="10515600" cy="1325563"/>
          </a:xfrm>
        </p:spPr>
        <p:txBody>
          <a:bodyPr/>
          <a:lstStyle/>
          <a:p>
            <a:pPr algn="ctr"/>
            <a:r>
              <a:rPr lang="pt-BR" altLang="pt-BR" b="1" dirty="0"/>
              <a:t>REGRAS DE NEGÓCIO</a:t>
            </a: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76093" y="2049625"/>
            <a:ext cx="10250488" cy="368458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RN003</a:t>
            </a:r>
            <a:r>
              <a:rPr lang="pt-BR" dirty="0"/>
              <a:t> -  O software  deve permitir  gerar relatórios a  cada dois dias  e  mensais de  </a:t>
            </a:r>
            <a:r>
              <a:rPr lang="pt-BR" dirty="0" smtClean="0"/>
              <a:t>cada fazendeiro </a:t>
            </a:r>
            <a:r>
              <a:rPr lang="pt-BR" dirty="0"/>
              <a:t>cadastrado, com a quantidade de leite entregue nesse determinado período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/>
              <a:t>RN004-</a:t>
            </a:r>
            <a:r>
              <a:rPr lang="pt-BR" dirty="0"/>
              <a:t> O software também possui objetivo de controlar a alimentação de todos os </a:t>
            </a:r>
            <a:r>
              <a:rPr lang="pt-BR" dirty="0" smtClean="0"/>
              <a:t>animais da </a:t>
            </a:r>
            <a:r>
              <a:rPr lang="pt-BR" dirty="0"/>
              <a:t>Fazenda. Controlar quanto litros de leite cada vaca em lactação produz por dia, </a:t>
            </a:r>
            <a:r>
              <a:rPr lang="pt-BR" dirty="0" smtClean="0"/>
              <a:t>qual alimento </a:t>
            </a:r>
            <a:r>
              <a:rPr lang="pt-BR" dirty="0"/>
              <a:t>que será ingerido e a quantidade que produz, e assim elaborar um relatório de lucro</a:t>
            </a:r>
            <a:endParaRPr lang="pt-BR" dirty="0" smtClean="0"/>
          </a:p>
        </p:txBody>
      </p:sp>
      <p:pic>
        <p:nvPicPr>
          <p:cNvPr id="8" name="Picture 2" descr="E:\LEANDRO\Desktop\sitt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68" y="45075"/>
            <a:ext cx="2555384" cy="7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657041" y="589041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SITTEF</a:t>
            </a:r>
          </a:p>
        </p:txBody>
      </p:sp>
    </p:spTree>
    <p:extLst>
      <p:ext uri="{BB962C8B-B14F-4D97-AF65-F5344CB8AC3E}">
        <p14:creationId xmlns:p14="http://schemas.microsoft.com/office/powerpoint/2010/main" val="6816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596</Words>
  <Application>Microsoft Office PowerPoint</Application>
  <PresentationFormat>Personalizar</PresentationFormat>
  <Paragraphs>60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Leandro Evangelista de Barros Curso Técnico em Informática  SITTEF </vt:lpstr>
      <vt:lpstr>Apresentação do PowerPoint</vt:lpstr>
      <vt:lpstr>PROJETO DE SOFTWARE</vt:lpstr>
      <vt:lpstr>INSTITUIÇÃO </vt:lpstr>
      <vt:lpstr>OBJETIVO GERAL</vt:lpstr>
      <vt:lpstr>OBJETIVOS ESPECÍFICOS</vt:lpstr>
      <vt:lpstr>PROBLEMAS</vt:lpstr>
      <vt:lpstr>REGRAS DE NEGÓCIO</vt:lpstr>
      <vt:lpstr>REGRAS DE NEGÓCIO</vt:lpstr>
      <vt:lpstr>REQUISITOS DE USUÁRIO</vt:lpstr>
      <vt:lpstr>REQUISITOS DE USUÁRIO</vt:lpstr>
      <vt:lpstr>Visão do Geral</vt:lpstr>
      <vt:lpstr>REFERÊNCIA BIBLIOGRÁFICA</vt:lpstr>
      <vt:lpstr>Apresentação do sistema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7system01</dc:creator>
  <cp:lastModifiedBy>Leandro Barros</cp:lastModifiedBy>
  <cp:revision>42</cp:revision>
  <dcterms:created xsi:type="dcterms:W3CDTF">2016-06-07T11:23:09Z</dcterms:created>
  <dcterms:modified xsi:type="dcterms:W3CDTF">2016-07-05T18:23:51Z</dcterms:modified>
</cp:coreProperties>
</file>