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68" r:id="rId3"/>
    <p:sldId id="269" r:id="rId4"/>
    <p:sldId id="264" r:id="rId5"/>
    <p:sldId id="267" r:id="rId6"/>
  </p:sldIdLst>
  <p:sldSz cx="9144000" cy="5143500" type="screen16x9"/>
  <p:notesSz cx="6858000" cy="9144000"/>
  <p:embeddedFontLst>
    <p:embeddedFont>
      <p:font typeface="Roboto Slab" panose="020B0604020202020204" charset="0"/>
      <p:regular r:id="rId8"/>
      <p:bold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14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6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Core do Zabbix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024151"/>
            <a:ext cx="7264869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Uma solução de monitoramento open </a:t>
            </a:r>
            <a:r>
              <a:rPr lang="pt-BR" dirty="0" err="1"/>
              <a:t>source</a:t>
            </a:r>
            <a:r>
              <a:rPr lang="pt-BR" dirty="0"/>
              <a:t> capaz de monitorar desde a camada de infraestrutura (switch, roteadores, firewalls, servidores, entre outros), além da camada de negócio.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 que é Zabbix ?</a:t>
            </a:r>
            <a:endParaRPr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133;p19">
            <a:extLst>
              <a:ext uri="{FF2B5EF4-FFF2-40B4-BE49-F238E27FC236}">
                <a16:creationId xmlns:a16="http://schemas.microsoft.com/office/drawing/2014/main" id="{E671668E-4C6E-407C-8E01-60B2E5B7B5DC}"/>
              </a:ext>
            </a:extLst>
          </p:cNvPr>
          <p:cNvSpPr txBox="1">
            <a:spLocks/>
          </p:cNvSpPr>
          <p:nvPr/>
        </p:nvSpPr>
        <p:spPr>
          <a:xfrm>
            <a:off x="786150" y="222045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 err="1"/>
              <a:t>Quais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objetivos</a:t>
            </a:r>
            <a:r>
              <a:rPr lang="en-US" b="1" dirty="0"/>
              <a:t> do </a:t>
            </a:r>
            <a:r>
              <a:rPr lang="en-US" b="1" dirty="0" err="1"/>
              <a:t>monitoramento</a:t>
            </a:r>
            <a:r>
              <a:rPr lang="en-US" b="1" dirty="0"/>
              <a:t> ?</a:t>
            </a:r>
          </a:p>
        </p:txBody>
      </p:sp>
      <p:sp>
        <p:nvSpPr>
          <p:cNvPr id="13" name="Google Shape;132;p19">
            <a:extLst>
              <a:ext uri="{FF2B5EF4-FFF2-40B4-BE49-F238E27FC236}">
                <a16:creationId xmlns:a16="http://schemas.microsoft.com/office/drawing/2014/main" id="{08C8F6F0-4EB0-49DC-B05B-7C800812F30E}"/>
              </a:ext>
            </a:extLst>
          </p:cNvPr>
          <p:cNvSpPr txBox="1">
            <a:spLocks/>
          </p:cNvSpPr>
          <p:nvPr/>
        </p:nvSpPr>
        <p:spPr>
          <a:xfrm>
            <a:off x="664531" y="2887001"/>
            <a:ext cx="7814938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/>
            <a:r>
              <a:rPr lang="pt-BR" dirty="0"/>
              <a:t>Monitoramento proativo do ambiente de TI</a:t>
            </a:r>
          </a:p>
          <a:p>
            <a:pPr marL="342900" indent="-342900"/>
            <a:r>
              <a:rPr lang="pt-BR" dirty="0"/>
              <a:t>Rápida detecção e correção de incidentes de negócio</a:t>
            </a:r>
          </a:p>
          <a:p>
            <a:pPr marL="342900" indent="-342900"/>
            <a:r>
              <a:rPr lang="pt-BR" dirty="0"/>
              <a:t>Melhoria na qualidade dos serviços prestados</a:t>
            </a:r>
          </a:p>
        </p:txBody>
      </p:sp>
    </p:spTree>
    <p:extLst>
      <p:ext uri="{BB962C8B-B14F-4D97-AF65-F5344CB8AC3E}">
        <p14:creationId xmlns:p14="http://schemas.microsoft.com/office/powerpoint/2010/main" val="412428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50" y="891675"/>
            <a:ext cx="7936369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/>
            <a:r>
              <a:rPr lang="pt-BR" b="1" dirty="0"/>
              <a:t>Coleta de dados </a:t>
            </a:r>
          </a:p>
          <a:p>
            <a:pPr lvl="1" indent="-457200" algn="just"/>
            <a:r>
              <a:rPr lang="pt-BR" dirty="0" err="1"/>
              <a:t>Zabbix</a:t>
            </a:r>
            <a:r>
              <a:rPr lang="pt-BR" dirty="0"/>
              <a:t> Agent, Logs, Web, etc.</a:t>
            </a:r>
          </a:p>
          <a:p>
            <a:pPr marL="342900" indent="-342900" algn="just"/>
            <a:r>
              <a:rPr lang="pt-BR" b="1" dirty="0"/>
              <a:t>Visualização de Dashboards</a:t>
            </a:r>
          </a:p>
          <a:p>
            <a:pPr lvl="1" indent="-457200" algn="just"/>
            <a:r>
              <a:rPr lang="pt-BR" dirty="0"/>
              <a:t>Gráficos, Mapas, Relatórios, etc.</a:t>
            </a:r>
          </a:p>
          <a:p>
            <a:pPr marL="342900" indent="-342900" algn="just"/>
            <a:r>
              <a:rPr lang="pt-BR" b="1" dirty="0"/>
              <a:t>Monitoramento Distribuído</a:t>
            </a:r>
          </a:p>
          <a:p>
            <a:pPr marL="800100" lvl="1" indent="-342900" algn="just"/>
            <a:r>
              <a:rPr lang="pt-BR" dirty="0"/>
              <a:t>Escalonamento de ambientes; coleta de dados entre firewalls, DMZ, etc.</a:t>
            </a:r>
          </a:p>
          <a:p>
            <a:pPr marL="342900" indent="-342900" algn="just"/>
            <a:r>
              <a:rPr lang="pt-BR" b="1" dirty="0"/>
              <a:t>Notificação e remediação</a:t>
            </a:r>
          </a:p>
          <a:p>
            <a:pPr marL="800100" lvl="1" indent="-342900" algn="just"/>
            <a:r>
              <a:rPr lang="pt-BR" dirty="0"/>
              <a:t>Envio de mensagens, auto remediação, integração com múltiplos Webhooks, etc.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270911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Por que utilizar o Zabbix ?</a:t>
            </a:r>
            <a:endParaRPr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893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Arquitetura - Componentes</a:t>
            </a:r>
            <a:endParaRPr b="1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Banco de Dados</a:t>
            </a:r>
            <a:endParaRPr b="1" dirty="0"/>
          </a:p>
          <a:p>
            <a:pPr marL="285750" indent="-285750"/>
            <a:r>
              <a:rPr lang="en" dirty="0"/>
              <a:t>Armazenar dados coletados e os dados de configurações (Bancos relacionais)</a:t>
            </a:r>
            <a:endParaRPr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Zabbix Server</a:t>
            </a:r>
            <a:endParaRPr b="1" dirty="0"/>
          </a:p>
          <a:p>
            <a:pPr marL="285750" indent="-285750"/>
            <a:r>
              <a:rPr lang="en" dirty="0"/>
              <a:t>Inteligência de monitoramento</a:t>
            </a:r>
          </a:p>
          <a:p>
            <a:pPr marL="285750" indent="-285750"/>
            <a:r>
              <a:rPr lang="en" dirty="0"/>
              <a:t>Coleta de dados</a:t>
            </a:r>
          </a:p>
          <a:p>
            <a:pPr marL="285750" indent="-285750"/>
            <a:r>
              <a:rPr lang="en" dirty="0"/>
              <a:t>Detecção de problemas</a:t>
            </a:r>
          </a:p>
          <a:p>
            <a:pPr marL="285750" indent="-285750"/>
            <a:r>
              <a:rPr lang="en" dirty="0"/>
              <a:t>Notificações</a:t>
            </a:r>
          </a:p>
          <a:p>
            <a:pPr marL="285750" indent="-285750"/>
            <a:r>
              <a:rPr lang="en" dirty="0"/>
              <a:t>Gerenciamento de eventos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673809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Frontend</a:t>
            </a:r>
            <a:endParaRPr b="1" dirty="0"/>
          </a:p>
          <a:p>
            <a:pPr marL="285750" indent="-285750"/>
            <a:r>
              <a:rPr lang="en" dirty="0"/>
              <a:t>Visualização</a:t>
            </a:r>
          </a:p>
          <a:p>
            <a:pPr marL="285750" indent="-285750"/>
            <a:r>
              <a:rPr lang="en" dirty="0"/>
              <a:t>Gerenciamento das configurações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Arquitetura – Instalação</a:t>
            </a:r>
            <a:endParaRPr b="1" dirty="0"/>
          </a:p>
        </p:txBody>
      </p:sp>
      <p:sp>
        <p:nvSpPr>
          <p:cNvPr id="168" name="Google Shape;168;p23"/>
          <p:cNvSpPr/>
          <p:nvPr/>
        </p:nvSpPr>
        <p:spPr>
          <a:xfrm>
            <a:off x="3376950" y="1119282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02 Camadas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688362" y="1119282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In One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6169535" y="1119282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03 Camadas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181</Words>
  <Application>Microsoft Office PowerPoint</Application>
  <PresentationFormat>Apresentação na tela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Source Sans Pro</vt:lpstr>
      <vt:lpstr>Roboto Slab</vt:lpstr>
      <vt:lpstr>Cordelia template</vt:lpstr>
      <vt:lpstr>Arquitetura Core do Zabbix</vt:lpstr>
      <vt:lpstr>O que é Zabbix ?</vt:lpstr>
      <vt:lpstr>Por que utilizar o Zabbix ?</vt:lpstr>
      <vt:lpstr>Arquitetura - Componentes</vt:lpstr>
      <vt:lpstr>Arquitetura – Instalação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Leandro de Matos Pereira</cp:lastModifiedBy>
  <cp:revision>44</cp:revision>
  <dcterms:modified xsi:type="dcterms:W3CDTF">2021-07-31T14:23:06Z</dcterms:modified>
</cp:coreProperties>
</file>