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68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1AB2C-280C-4534-B01B-D714EBED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E84AC-FD24-44A0-9125-A6DB200B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45971-9DE4-4DE7-81C9-5E184FF0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733CC4-D7A3-4E8A-B728-E0224F9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78D79-7455-4C4C-B08E-E1809CA0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23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3C1F8-7574-4419-AA21-71072DC2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D5917E-C633-4F9A-98DA-CE49B3AA3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A79E3-F166-41F7-80A9-339AA806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79FCC5-9241-42A3-9681-40B2AF4A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498A8-F6E6-4C54-8C3A-C8540534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D03C9A-A9AC-4AC1-8FE1-8E90436B8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B183A4-F823-4121-A3D3-2DDB6BE1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4FA6C-8584-4F2B-B08B-B6A110AE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28933-DDBC-4B17-9EF7-19461065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05302-E1B0-42BE-8672-2F5D9FDD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BCBF7-813E-4C7C-94AC-4986D91A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25BB9-21D1-4E31-9E6E-26BA86CE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D36BA-8E64-4AD9-90DE-E833E568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85A92-720F-4643-949B-0ABFC63C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CCDA0-888B-4FA9-AA57-F99677E6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9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1F1D4-D9A7-4A3A-B9A9-5B00451B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B9B902-3C62-4EE4-989C-D979A5D5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56887-C532-4252-934E-00E08FAB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D5102-BA75-46F3-AA6B-9ADA2DC2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46A33-0AC4-4A88-A262-74E5537B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1DC9-9DE4-4129-A239-E387AA3D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854E0-3BFC-4631-A325-6A9F52792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BEA1A6-0030-4C5A-BE6F-94EAB2FE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CA671-C8E6-4A5B-B29E-0EAF4005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31EAA-5B8B-44E5-BBD2-E5E7484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C5BDC0-D1A6-4494-ABFA-2BEC8B74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2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A4766-5709-4964-87B3-44E82498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BC487C-07AF-405B-9732-57D2E399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430167-DAE7-4262-B6E0-9BF2540BF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7C92EE-AEC2-414D-BB62-735B7E99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02BEFF-9965-4513-85E2-DB8F22CE0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25C52C-5855-4E80-A485-3FAE8B57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F3FCD9-CC59-4556-A647-DAB1392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35F28B-9866-413A-B41A-442827C5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86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AC223-83B9-4918-B5C3-3807DE29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65F23C-5201-4A21-957E-FAA83F35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56DDF-3C78-4156-B627-23F6025C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86465F-D283-4C7E-AF5E-0E2D4268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050282-5E7B-47A4-B7F6-760EA85D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C02853-16C6-4A76-B006-5C330539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19F4D4-1426-466E-A490-88D0751E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18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0BD5-C04D-49B0-8F39-7A06FF6D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A8DFC-CEB4-44B9-BEFB-39D89307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96F4EB-9BC2-4C7F-BD7E-202BD678C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B18844-5006-4AB3-B6E4-3BF6021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6F52CD-98C4-4195-8EEC-61912EFA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5FD466-4225-4D77-AA57-398C5ADB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1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146DF-9706-4FCF-BFFD-EFFF9B2B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2A4C02-F18B-42E4-9C98-00CD801FB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AA704-75CB-4E20-B885-7C338A05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8D004C-4C91-4E0B-BAA6-16AD7A00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1F48F-213C-4052-9BC1-76049328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ED06F3-429E-4F8A-91C2-A14746B3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62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7E79E5-492B-4499-9860-B0CD8D1D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10506A-905A-4063-953D-7FB41CEA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FA8EF-FF97-4AEB-8B42-5C2D48FD9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D655-7E8E-4EC3-A7F8-7F15201E4807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86076-9E06-4571-8D4E-EDF0CFE8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CDFA4E-7EBF-4E6D-811C-98C86C18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4CAF-444E-422B-9A42-4C054C43204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316756096,&quot;Placement&quot;:&quot;Footer&quot;}">
            <a:extLst>
              <a:ext uri="{FF2B5EF4-FFF2-40B4-BE49-F238E27FC236}">
                <a16:creationId xmlns:a16="http://schemas.microsoft.com/office/drawing/2014/main" id="{C1D79543-179D-49F5-AFE7-FAE40DC2C9EB}"/>
              </a:ext>
            </a:extLst>
          </p:cNvPr>
          <p:cNvSpPr txBox="1"/>
          <p:nvPr userDrawn="1"/>
        </p:nvSpPr>
        <p:spPr>
          <a:xfrm>
            <a:off x="0" y="6595656"/>
            <a:ext cx="140606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229740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277061"/>
            <a:ext cx="5168347" cy="2963634"/>
          </a:xfrm>
          <a:noFill/>
          <a:ln/>
          <a:effectLst>
            <a:outerShdw blurRad="50800" dist="114300" dir="3000000" algn="tl" rotWithShape="0">
              <a:schemeClr val="tx1">
                <a:lumMod val="85000"/>
                <a:lumOff val="15000"/>
              </a:schemeClr>
            </a:outerShdw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 indent="0" algn="ctr">
              <a:buNone/>
            </a:pPr>
            <a:r>
              <a:rPr lang="pt-BR" sz="6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VLAN MANAGER</a:t>
            </a:r>
          </a:p>
        </p:txBody>
      </p:sp>
    </p:spTree>
    <p:extLst>
      <p:ext uri="{BB962C8B-B14F-4D97-AF65-F5344CB8AC3E}">
        <p14:creationId xmlns:p14="http://schemas.microsoft.com/office/powerpoint/2010/main" val="34737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wipe/>
      </p:transition>
    </mc:Choice>
    <mc:Fallback xmlns="">
      <p:transition advClick="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9D4C29-AC39-4D27-AD4F-F0A775772AC6}"/>
              </a:ext>
            </a:extLst>
          </p:cNvPr>
          <p:cNvSpPr txBox="1"/>
          <p:nvPr/>
        </p:nvSpPr>
        <p:spPr>
          <a:xfrm>
            <a:off x="1552043" y="131465"/>
            <a:ext cx="9336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Desafio – VLAN MANAGER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8EF11EC-3875-4D2C-B4C0-BC8252A7EF53}"/>
              </a:ext>
            </a:extLst>
          </p:cNvPr>
          <p:cNvCxnSpPr>
            <a:cxnSpLocks/>
          </p:cNvCxnSpPr>
          <p:nvPr/>
        </p:nvCxnSpPr>
        <p:spPr>
          <a:xfrm flipV="1">
            <a:off x="0" y="1125416"/>
            <a:ext cx="12177932" cy="12760"/>
          </a:xfrm>
          <a:prstGeom prst="line">
            <a:avLst/>
          </a:prstGeom>
          <a:effectLst>
            <a:glow rad="101600">
              <a:schemeClr val="accent2">
                <a:lumMod val="40000"/>
                <a:lumOff val="6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EAA412-541D-4F2B-9DB3-9978F4D2395F}"/>
              </a:ext>
            </a:extLst>
          </p:cNvPr>
          <p:cNvSpPr txBox="1"/>
          <p:nvPr/>
        </p:nvSpPr>
        <p:spPr>
          <a:xfrm>
            <a:off x="281353" y="1816389"/>
            <a:ext cx="93475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login via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senha;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login via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racf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senha;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consultar departamentos (e suas respectivas informações de rede);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consultar Detalhes de um determinado usuário – bem como seu histórico de solicitações;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cadastrar uma nova solicitação de mudança de departamento (e consequentemente  de VLAN)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E6263B-13CD-4966-BA66-40F8F7DA1046}"/>
              </a:ext>
            </a:extLst>
          </p:cNvPr>
          <p:cNvSpPr txBox="1"/>
          <p:nvPr/>
        </p:nvSpPr>
        <p:spPr>
          <a:xfrm>
            <a:off x="281353" y="1352854"/>
            <a:ext cx="426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130C4C0-A5CE-4143-A440-4CE6B5432294}"/>
              </a:ext>
            </a:extLst>
          </p:cNvPr>
          <p:cNvSpPr txBox="1"/>
          <p:nvPr/>
        </p:nvSpPr>
        <p:spPr>
          <a:xfrm>
            <a:off x="281353" y="4704161"/>
            <a:ext cx="10607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inicial de Login;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de detalhes do perfil do usuário, com LOGOUT (remoção do 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LocalStorage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Logout);</a:t>
            </a:r>
          </a:p>
          <a:p>
            <a:pPr marL="342900" indent="-342900">
              <a:buBlip>
                <a:blip r:embed="rId2"/>
              </a:buBlip>
            </a:pP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Pagina para realizar nova solicitação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32EBE4-C58F-4484-9AA4-55CE132C2631}"/>
              </a:ext>
            </a:extLst>
          </p:cNvPr>
          <p:cNvSpPr txBox="1"/>
          <p:nvPr/>
        </p:nvSpPr>
        <p:spPr>
          <a:xfrm>
            <a:off x="281353" y="4179738"/>
            <a:ext cx="426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endParaRPr lang="pt-B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2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wipe/>
      </p:transition>
    </mc:Choice>
    <mc:Fallback xmlns="">
      <p:transition advClick="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9D4C29-AC39-4D27-AD4F-F0A775772AC6}"/>
              </a:ext>
            </a:extLst>
          </p:cNvPr>
          <p:cNvSpPr txBox="1"/>
          <p:nvPr/>
        </p:nvSpPr>
        <p:spPr>
          <a:xfrm>
            <a:off x="1552043" y="131465"/>
            <a:ext cx="9336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da Solução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8EF11EC-3875-4D2C-B4C0-BC8252A7EF53}"/>
              </a:ext>
            </a:extLst>
          </p:cNvPr>
          <p:cNvCxnSpPr>
            <a:cxnSpLocks/>
          </p:cNvCxnSpPr>
          <p:nvPr/>
        </p:nvCxnSpPr>
        <p:spPr>
          <a:xfrm>
            <a:off x="0" y="1125415"/>
            <a:ext cx="12177932" cy="1"/>
          </a:xfrm>
          <a:prstGeom prst="line">
            <a:avLst/>
          </a:prstGeom>
          <a:effectLst>
            <a:glow rad="101600">
              <a:schemeClr val="accent2">
                <a:lumMod val="40000"/>
                <a:lumOff val="6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32" name="Picture 12" descr="HTML5 – Wikipédia, a enciclopédia livre">
            <a:extLst>
              <a:ext uri="{FF2B5EF4-FFF2-40B4-BE49-F238E27FC236}">
                <a16:creationId xmlns:a16="http://schemas.microsoft.com/office/drawing/2014/main" id="{A0845ED0-D532-4B0A-83BC-EE08B482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0" y="3600244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SS e acessibilidade na web | W3C Escritório Brasil - Blog">
            <a:extLst>
              <a:ext uri="{FF2B5EF4-FFF2-40B4-BE49-F238E27FC236}">
                <a16:creationId xmlns:a16="http://schemas.microsoft.com/office/drawing/2014/main" id="{DF6186DE-0A29-4588-8C65-6CFFA881BD8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97" y="3611114"/>
            <a:ext cx="807904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Change Spring Boot embedded container - bgasparotto">
            <a:extLst>
              <a:ext uri="{FF2B5EF4-FFF2-40B4-BE49-F238E27FC236}">
                <a16:creationId xmlns:a16="http://schemas.microsoft.com/office/drawing/2014/main" id="{3AD38BEB-39F9-4F8C-BCFE-17CCD19F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78" y="3723491"/>
            <a:ext cx="1572535" cy="8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Amazon RDS for MySQL – Amazon Web Services (AWS)">
            <a:extLst>
              <a:ext uri="{FF2B5EF4-FFF2-40B4-BE49-F238E27FC236}">
                <a16:creationId xmlns:a16="http://schemas.microsoft.com/office/drawing/2014/main" id="{AE1F80F3-F6ED-49DE-8B43-3BD0EFDB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22" y="3686639"/>
            <a:ext cx="1498787" cy="7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O JavaScript e o perfil do Desenvolvedor Front End - Agência de ...">
            <a:extLst>
              <a:ext uri="{FF2B5EF4-FFF2-40B4-BE49-F238E27FC236}">
                <a16:creationId xmlns:a16="http://schemas.microsoft.com/office/drawing/2014/main" id="{A91138E5-6462-4924-B977-2179C21DF462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1" r="33125" b="22413"/>
          <a:stretch/>
        </p:blipFill>
        <p:spPr bwMode="auto">
          <a:xfrm>
            <a:off x="2293875" y="3524786"/>
            <a:ext cx="900000" cy="11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658F4C3-C62D-46AE-BEB8-8207BC8B8C03}"/>
              </a:ext>
            </a:extLst>
          </p:cNvPr>
          <p:cNvSpPr/>
          <p:nvPr/>
        </p:nvSpPr>
        <p:spPr>
          <a:xfrm>
            <a:off x="202180" y="3124020"/>
            <a:ext cx="3188795" cy="19009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, Um Arredondado e Um Recortado 3">
            <a:extLst>
              <a:ext uri="{FF2B5EF4-FFF2-40B4-BE49-F238E27FC236}">
                <a16:creationId xmlns:a16="http://schemas.microsoft.com/office/drawing/2014/main" id="{CFB764FE-19DB-450A-8C71-C68BF23DB902}"/>
              </a:ext>
            </a:extLst>
          </p:cNvPr>
          <p:cNvSpPr/>
          <p:nvPr/>
        </p:nvSpPr>
        <p:spPr>
          <a:xfrm>
            <a:off x="202180" y="2718111"/>
            <a:ext cx="3188795" cy="648437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>
                <a:ln w="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FrontEnd</a:t>
            </a:r>
            <a:endParaRPr lang="pt-BR" sz="3600" dirty="0">
              <a:ln w="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88534947-FE63-4576-83ED-3CD81E7243B3}"/>
              </a:ext>
            </a:extLst>
          </p:cNvPr>
          <p:cNvSpPr/>
          <p:nvPr/>
        </p:nvSpPr>
        <p:spPr>
          <a:xfrm>
            <a:off x="3583349" y="3657362"/>
            <a:ext cx="720988" cy="721578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F9236406-6187-472A-ACE4-A1AF9DFA7581}"/>
              </a:ext>
            </a:extLst>
          </p:cNvPr>
          <p:cNvSpPr/>
          <p:nvPr/>
        </p:nvSpPr>
        <p:spPr>
          <a:xfrm>
            <a:off x="4474670" y="3157356"/>
            <a:ext cx="3188795" cy="190097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Superiores, Um Arredondado e Um Recortado 37">
            <a:extLst>
              <a:ext uri="{FF2B5EF4-FFF2-40B4-BE49-F238E27FC236}">
                <a16:creationId xmlns:a16="http://schemas.microsoft.com/office/drawing/2014/main" id="{7997FE0B-8E8F-42A2-844C-EAD21604A48C}"/>
              </a:ext>
            </a:extLst>
          </p:cNvPr>
          <p:cNvSpPr/>
          <p:nvPr/>
        </p:nvSpPr>
        <p:spPr>
          <a:xfrm>
            <a:off x="4474670" y="2751447"/>
            <a:ext cx="3188795" cy="648437"/>
          </a:xfrm>
          <a:prstGeom prst="snip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>
                <a:ln w="0">
                  <a:solidFill>
                    <a:schemeClr val="accent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BackEnd</a:t>
            </a:r>
            <a:endParaRPr lang="pt-BR" sz="3600" dirty="0">
              <a:ln w="0">
                <a:solidFill>
                  <a:schemeClr val="accent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Sinal de Adição 43">
            <a:extLst>
              <a:ext uri="{FF2B5EF4-FFF2-40B4-BE49-F238E27FC236}">
                <a16:creationId xmlns:a16="http://schemas.microsoft.com/office/drawing/2014/main" id="{08982DA1-5375-4B4F-A7DD-9AE900364288}"/>
              </a:ext>
            </a:extLst>
          </p:cNvPr>
          <p:cNvSpPr/>
          <p:nvPr/>
        </p:nvSpPr>
        <p:spPr>
          <a:xfrm>
            <a:off x="7865998" y="3657362"/>
            <a:ext cx="720988" cy="721578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6CAF0C6-C17F-4BE4-924F-EC0474923A1F}"/>
              </a:ext>
            </a:extLst>
          </p:cNvPr>
          <p:cNvSpPr/>
          <p:nvPr/>
        </p:nvSpPr>
        <p:spPr>
          <a:xfrm>
            <a:off x="8757319" y="3157356"/>
            <a:ext cx="3188795" cy="190097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Superiores, Um Arredondado e Um Recortado 48">
            <a:extLst>
              <a:ext uri="{FF2B5EF4-FFF2-40B4-BE49-F238E27FC236}">
                <a16:creationId xmlns:a16="http://schemas.microsoft.com/office/drawing/2014/main" id="{6B0D72FD-9E9A-4C62-A6B1-F93756A9EE14}"/>
              </a:ext>
            </a:extLst>
          </p:cNvPr>
          <p:cNvSpPr/>
          <p:nvPr/>
        </p:nvSpPr>
        <p:spPr>
          <a:xfrm>
            <a:off x="8757319" y="2751447"/>
            <a:ext cx="3188795" cy="648437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err="1">
                <a:ln w="0">
                  <a:solidFill>
                    <a:schemeClr val="accent6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DataBase</a:t>
            </a:r>
            <a:endParaRPr lang="pt-BR" sz="3600" dirty="0">
              <a:ln w="0">
                <a:solidFill>
                  <a:schemeClr val="accent6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34" name="Picture 10" descr="Empresa - UP KEY - Software ERP e Software personalizado">
            <a:extLst>
              <a:ext uri="{FF2B5EF4-FFF2-40B4-BE49-F238E27FC236}">
                <a16:creationId xmlns:a16="http://schemas.microsoft.com/office/drawing/2014/main" id="{2D115FB6-FC39-4DD8-AD10-E92599E5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660" y="3548552"/>
            <a:ext cx="1327126" cy="93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3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wipe/>
      </p:transition>
    </mc:Choice>
    <mc:Fallback xmlns="">
      <p:transition advClick="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9D4C29-AC39-4D27-AD4F-F0A775772AC6}"/>
              </a:ext>
            </a:extLst>
          </p:cNvPr>
          <p:cNvSpPr txBox="1"/>
          <p:nvPr/>
        </p:nvSpPr>
        <p:spPr>
          <a:xfrm>
            <a:off x="1552043" y="131465"/>
            <a:ext cx="9336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do Banco de Dados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8EF11EC-3875-4D2C-B4C0-BC8252A7EF53}"/>
              </a:ext>
            </a:extLst>
          </p:cNvPr>
          <p:cNvCxnSpPr>
            <a:cxnSpLocks/>
          </p:cNvCxnSpPr>
          <p:nvPr/>
        </p:nvCxnSpPr>
        <p:spPr>
          <a:xfrm>
            <a:off x="0" y="1125415"/>
            <a:ext cx="12177932" cy="1"/>
          </a:xfrm>
          <a:prstGeom prst="line">
            <a:avLst/>
          </a:prstGeom>
          <a:effectLst>
            <a:glow rad="101600">
              <a:schemeClr val="accent2">
                <a:lumMod val="40000"/>
                <a:lumOff val="6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BED15F8-1CA5-47E0-AC5E-5DEC32611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68" y="1283787"/>
            <a:ext cx="6956713" cy="55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wipe/>
      </p:transition>
    </mc:Choice>
    <mc:Fallback xmlns="">
      <p:transition advClick="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9D4C29-AC39-4D27-AD4F-F0A775772AC6}"/>
              </a:ext>
            </a:extLst>
          </p:cNvPr>
          <p:cNvSpPr txBox="1"/>
          <p:nvPr/>
        </p:nvSpPr>
        <p:spPr>
          <a:xfrm>
            <a:off x="1552043" y="131465"/>
            <a:ext cx="9336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Hierarquia </a:t>
            </a:r>
            <a:r>
              <a:rPr lang="pt-BR" sz="4400" b="1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</a:t>
            </a:r>
            <a:r>
              <a:rPr lang="pt-BR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 </a:t>
            </a:r>
            <a:r>
              <a:rPr lang="pt-BR" sz="4400" b="1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endParaRPr lang="pt-BR" sz="44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8EF11EC-3875-4D2C-B4C0-BC8252A7EF53}"/>
              </a:ext>
            </a:extLst>
          </p:cNvPr>
          <p:cNvCxnSpPr>
            <a:cxnSpLocks/>
          </p:cNvCxnSpPr>
          <p:nvPr/>
        </p:nvCxnSpPr>
        <p:spPr>
          <a:xfrm>
            <a:off x="0" y="1125415"/>
            <a:ext cx="12177932" cy="1"/>
          </a:xfrm>
          <a:prstGeom prst="line">
            <a:avLst/>
          </a:prstGeom>
          <a:effectLst>
            <a:glow rad="101600">
              <a:schemeClr val="accent2">
                <a:lumMod val="40000"/>
                <a:lumOff val="6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2D817A29-8D23-44D8-BBE7-2D8DF3C4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641" y="1324216"/>
            <a:ext cx="3728665" cy="37935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00E124C-52A3-48B7-BC92-7CB4B52D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77" y="1324216"/>
            <a:ext cx="3118898" cy="4408369"/>
          </a:xfrm>
          <a:prstGeom prst="rect">
            <a:avLst/>
          </a:prstGeom>
        </p:spPr>
      </p:pic>
      <p:pic>
        <p:nvPicPr>
          <p:cNvPr id="6154" name="Picture 10" descr="Eclipse Logos and Artwork | The Eclipse Foundation">
            <a:extLst>
              <a:ext uri="{FF2B5EF4-FFF2-40B4-BE49-F238E27FC236}">
                <a16:creationId xmlns:a16="http://schemas.microsoft.com/office/drawing/2014/main" id="{274D9674-18CF-48E5-B928-3944EEC1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54" y="5922339"/>
            <a:ext cx="3118898" cy="73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TMS Software | Blog | TMS WEB Core for Visual Studio Code: Videos">
            <a:extLst>
              <a:ext uri="{FF2B5EF4-FFF2-40B4-BE49-F238E27FC236}">
                <a16:creationId xmlns:a16="http://schemas.microsoft.com/office/drawing/2014/main" id="{CB630106-4472-4408-8CB2-273ADB42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96" y="5117727"/>
            <a:ext cx="3118898" cy="15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0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wipe/>
      </p:transition>
    </mc:Choice>
    <mc:Fallback xmlns="">
      <p:transition advClick="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9D4C29-AC39-4D27-AD4F-F0A775772AC6}"/>
              </a:ext>
            </a:extLst>
          </p:cNvPr>
          <p:cNvSpPr txBox="1"/>
          <p:nvPr/>
        </p:nvSpPr>
        <p:spPr>
          <a:xfrm>
            <a:off x="1552043" y="131465"/>
            <a:ext cx="9336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Telas do Sistema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8EF11EC-3875-4D2C-B4C0-BC8252A7EF53}"/>
              </a:ext>
            </a:extLst>
          </p:cNvPr>
          <p:cNvCxnSpPr>
            <a:cxnSpLocks/>
          </p:cNvCxnSpPr>
          <p:nvPr/>
        </p:nvCxnSpPr>
        <p:spPr>
          <a:xfrm>
            <a:off x="14712" y="1125415"/>
            <a:ext cx="12163220" cy="1"/>
          </a:xfrm>
          <a:prstGeom prst="line">
            <a:avLst/>
          </a:prstGeom>
          <a:effectLst>
            <a:glow rad="101600">
              <a:schemeClr val="accent2">
                <a:lumMod val="40000"/>
                <a:lumOff val="6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804984-C89B-4D4A-8C28-C8491EDE8BA7}"/>
              </a:ext>
            </a:extLst>
          </p:cNvPr>
          <p:cNvSpPr txBox="1"/>
          <p:nvPr/>
        </p:nvSpPr>
        <p:spPr>
          <a:xfrm>
            <a:off x="1819434" y="3762697"/>
            <a:ext cx="85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Tela Login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DC707A-AC86-4E41-999D-23A3926C08E0}"/>
              </a:ext>
            </a:extLst>
          </p:cNvPr>
          <p:cNvSpPr txBox="1"/>
          <p:nvPr/>
        </p:nvSpPr>
        <p:spPr>
          <a:xfrm>
            <a:off x="9273491" y="3762696"/>
            <a:ext cx="109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Menu 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FBDBF8-A0EA-4259-91E1-C09953235702}"/>
              </a:ext>
            </a:extLst>
          </p:cNvPr>
          <p:cNvSpPr txBox="1"/>
          <p:nvPr/>
        </p:nvSpPr>
        <p:spPr>
          <a:xfrm>
            <a:off x="5318522" y="6499692"/>
            <a:ext cx="130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Nova Solicitação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DF22EF-7B99-42F2-9F71-C720B532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2" y="1295185"/>
            <a:ext cx="4122364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5BBEDF-8D3D-4820-81FC-441F0200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00" y="1295185"/>
            <a:ext cx="4562056" cy="25098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F44E9CA-B427-4042-AF4C-55B326CE6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50" y="3901195"/>
            <a:ext cx="6177752" cy="26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8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wipe/>
      </p:transition>
    </mc:Choice>
    <mc:Fallback xmlns="">
      <p:transition advClick="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A235C2-F267-49F0-ABAA-237F36648D41}"/>
              </a:ext>
            </a:extLst>
          </p:cNvPr>
          <p:cNvSpPr txBox="1"/>
          <p:nvPr/>
        </p:nvSpPr>
        <p:spPr>
          <a:xfrm>
            <a:off x="6096000" y="993009"/>
            <a:ext cx="5440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Obrigado !</a:t>
            </a:r>
            <a:endParaRPr lang="pt-BR" sz="32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3AEA7D-2880-4DC4-BFF4-48274DCEAC6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814313"/>
            <a:ext cx="5168347" cy="2963634"/>
          </a:xfrm>
          <a:prstGeom prst="rect">
            <a:avLst/>
          </a:prstGeom>
          <a:noFill/>
          <a:ln/>
          <a:effectLst>
            <a:outerShdw blurRad="50800" dist="114300" dir="3000000" algn="tl" rotWithShape="0">
              <a:schemeClr val="tx1">
                <a:lumMod val="85000"/>
                <a:lumOff val="15000"/>
              </a:scheme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600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6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VLAN MANAGER</a:t>
            </a:r>
          </a:p>
        </p:txBody>
      </p:sp>
    </p:spTree>
    <p:extLst>
      <p:ext uri="{BB962C8B-B14F-4D97-AF65-F5344CB8AC3E}">
        <p14:creationId xmlns:p14="http://schemas.microsoft.com/office/powerpoint/2010/main" val="2101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wipe/>
      </p:transition>
    </mc:Choice>
    <mc:Fallback xmlns="">
      <p:transition advClick="0">
        <p:wip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123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Matos</dc:creator>
  <cp:lastModifiedBy>Leandro Matos</cp:lastModifiedBy>
  <cp:revision>31</cp:revision>
  <dcterms:created xsi:type="dcterms:W3CDTF">2020-06-14T16:43:35Z</dcterms:created>
  <dcterms:modified xsi:type="dcterms:W3CDTF">2020-06-23T23:39:12Z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felipe.neves@itau-unibanco.com.br</vt:lpwstr>
  </property>
  <property fmtid="{D5CDD505-2E9C-101B-9397-08002B2CF9AE}" pid="5" name="MSIP_Label_7bc6e253-7033-4299-b83e-6575a0ec40c3_SetDate">
    <vt:lpwstr>2020-06-15T14:15:09.2969351Z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361a2efb-eb33-433a-818d-921acc438975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felipe.neves@itau-unibanco.com.br</vt:lpwstr>
  </property>
  <property fmtid="{D5CDD505-2E9C-101B-9397-08002B2CF9AE}" pid="13" name="MSIP_Label_4fc996bf-6aee-415c-aa4c-e35ad0009c67_SetDate">
    <vt:lpwstr>2020-06-15T14:15:09.2969351Z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361a2efb-eb33-433a-818d-921acc438975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