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5" r:id="rId3"/>
    <p:sldId id="264" r:id="rId4"/>
    <p:sldId id="268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5" d="100"/>
          <a:sy n="95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linguagem de programação é uma estrutura de comandos formais, dentro de uma sintaxe estrita pré-estabelecida</a:t>
            </a:r>
          </a:p>
          <a:p>
            <a:r>
              <a:rPr lang="pt-BR" dirty="0"/>
              <a:t> Submetida a um compilador ou interpretador, produz programas de computador, que resolvem problemas específicos:</a:t>
            </a:r>
          </a:p>
          <a:p>
            <a:pPr lvl="1"/>
            <a:r>
              <a:rPr lang="pt-BR" dirty="0"/>
              <a:t>Prever as vendas</a:t>
            </a:r>
          </a:p>
          <a:p>
            <a:pPr lvl="1"/>
            <a:r>
              <a:rPr lang="pt-BR" dirty="0"/>
              <a:t>Avaliar a probabilidade de uma falha</a:t>
            </a:r>
          </a:p>
          <a:p>
            <a:pPr lvl="1"/>
            <a:r>
              <a:rPr lang="pt-BR" dirty="0"/>
              <a:t>Estimar a ocupação de um hotel em alta temporada</a:t>
            </a:r>
          </a:p>
          <a:p>
            <a:pPr lvl="1"/>
            <a:r>
              <a:rPr lang="pt-BR" dirty="0"/>
              <a:t>Reconhecer pessoas em um sistema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17C16-D161-4CC0-89B6-77DE270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Compiladores e Interpretadores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1B699-4B9D-4CF2-928F-5EEC71FD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Linguagens Compiladas:</a:t>
            </a:r>
          </a:p>
          <a:p>
            <a:pPr lvl="1"/>
            <a:r>
              <a:rPr lang="pt-BR" dirty="0"/>
              <a:t>O compilador cria um arquivo executável, diretamente em linguagem de máquina, que está pronto para ser executado. Exemplos: C++, Delphi</a:t>
            </a:r>
          </a:p>
          <a:p>
            <a:r>
              <a:rPr lang="pt-BR" dirty="0"/>
              <a:t>Linguagens Interpretadas:</a:t>
            </a:r>
          </a:p>
          <a:p>
            <a:pPr lvl="1"/>
            <a:r>
              <a:rPr lang="pt-BR" dirty="0"/>
              <a:t>Cria-se um “programa” em linguagem intermediária, que é interpretado na hora da execução. Exemplos: C#, Java, Python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4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01B31-4736-4F41-B9B1-C2115698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C480E-FB8C-4998-B53A-FCABCD19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escrever o código fonte em um editor de texto e submeter diretamente ao compilador/interpretador</a:t>
            </a:r>
          </a:p>
          <a:p>
            <a:r>
              <a:rPr lang="pt-BR" dirty="0"/>
              <a:t>Porem, com um Editor:</a:t>
            </a:r>
          </a:p>
          <a:p>
            <a:pPr lvl="1"/>
            <a:r>
              <a:rPr lang="pt-BR" dirty="0"/>
              <a:t>Aponta erros de sintaxe durante a escrita do código</a:t>
            </a:r>
          </a:p>
          <a:p>
            <a:pPr lvl="1"/>
            <a:r>
              <a:rPr lang="pt-BR" dirty="0"/>
              <a:t>Completam o código</a:t>
            </a:r>
          </a:p>
          <a:p>
            <a:pPr lvl="1"/>
            <a:r>
              <a:rPr lang="pt-BR" dirty="0"/>
              <a:t>Ajuda interativa</a:t>
            </a:r>
          </a:p>
          <a:p>
            <a:pPr lvl="1"/>
            <a:r>
              <a:rPr lang="pt-BR" dirty="0"/>
              <a:t>Depuração</a:t>
            </a:r>
          </a:p>
          <a:p>
            <a:pPr lvl="1"/>
            <a:r>
              <a:rPr lang="pt-BR" dirty="0"/>
              <a:t>Submetem o código diretamente ao compilador/interpretador</a:t>
            </a:r>
          </a:p>
        </p:txBody>
      </p:sp>
    </p:spTree>
    <p:extLst>
      <p:ext uri="{BB962C8B-B14F-4D97-AF65-F5344CB8AC3E}">
        <p14:creationId xmlns:p14="http://schemas.microsoft.com/office/powerpoint/2010/main" val="33870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CF0B-4687-432A-ADF2-A2A6C61C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20E99-4190-4F70-9AB6-F884664C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 Studio: (.NET: c#)</a:t>
            </a:r>
          </a:p>
          <a:p>
            <a:r>
              <a:rPr lang="pt-BR" dirty="0"/>
              <a:t>Eclipse: Java</a:t>
            </a:r>
          </a:p>
          <a:p>
            <a:r>
              <a:rPr lang="pt-BR" dirty="0" err="1"/>
              <a:t>RStudio</a:t>
            </a:r>
            <a:r>
              <a:rPr lang="pt-BR" dirty="0"/>
              <a:t>: R</a:t>
            </a:r>
          </a:p>
          <a:p>
            <a:r>
              <a:rPr lang="pt-BR" dirty="0" err="1"/>
              <a:t>Spider</a:t>
            </a:r>
            <a:r>
              <a:rPr lang="pt-BR" dirty="0"/>
              <a:t>, IDLE: Python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00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A323-342B-4CF1-BDFC-8C8AD11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Fortemente/Fracamente </a:t>
            </a:r>
            <a:r>
              <a:rPr lang="pt-BR" dirty="0" err="1"/>
              <a:t>Tipada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2A990-80C2-429D-B242-0C6C1387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Fortemente </a:t>
            </a:r>
            <a:r>
              <a:rPr lang="pt-BR" dirty="0" err="1"/>
              <a:t>Tipada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definição de tipos é rígida e deve ser definida no momento de sua criação</a:t>
            </a:r>
          </a:p>
          <a:p>
            <a:r>
              <a:rPr lang="pt-BR" dirty="0"/>
              <a:t>Fracamente </a:t>
            </a:r>
            <a:r>
              <a:rPr lang="pt-BR" dirty="0" err="1"/>
              <a:t>Tipada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definição de tipos é flexível, e normalmente ocorre de forma implícita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 (C#)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num = 10;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 (Python)</a:t>
            </a:r>
          </a:p>
          <a:p>
            <a:pPr lvl="1"/>
            <a:r>
              <a:rPr lang="pt-BR" dirty="0"/>
              <a:t>num = 10</a:t>
            </a:r>
          </a:p>
        </p:txBody>
      </p:sp>
    </p:spTree>
    <p:extLst>
      <p:ext uri="{BB962C8B-B14F-4D97-AF65-F5344CB8AC3E}">
        <p14:creationId xmlns:p14="http://schemas.microsoft.com/office/powerpoint/2010/main" val="3657461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477</TotalTime>
  <Words>242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Ardósia</vt:lpstr>
      <vt:lpstr>Linguagens</vt:lpstr>
      <vt:lpstr>Compiladores e Interpretadores</vt:lpstr>
      <vt:lpstr>Editores</vt:lpstr>
      <vt:lpstr>Editores</vt:lpstr>
      <vt:lpstr>Fortemente/Fracamente Tipada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77</cp:revision>
  <dcterms:created xsi:type="dcterms:W3CDTF">2016-12-19T13:42:26Z</dcterms:created>
  <dcterms:modified xsi:type="dcterms:W3CDTF">2018-12-17T18:41:15Z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