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8" r:id="rId2"/>
    <p:sldId id="270" r:id="rId3"/>
    <p:sldId id="269" r:id="rId4"/>
    <p:sldId id="273" r:id="rId5"/>
    <p:sldId id="274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81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89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6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2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494CD-DDC7-443D-9B6D-23F060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F4E5-6263-4AF4-9177-EA2E3C9F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Criado no final dos anos 80 por Guido Van </a:t>
            </a:r>
            <a:r>
              <a:rPr lang="pt-BR" dirty="0" err="1"/>
              <a:t>Rossum</a:t>
            </a:r>
            <a:endParaRPr lang="pt-BR" dirty="0"/>
          </a:p>
          <a:p>
            <a:r>
              <a:rPr lang="pt-BR" dirty="0"/>
              <a:t>Objetivo: ser simples, fácil e de rápido aprendizado</a:t>
            </a:r>
          </a:p>
          <a:p>
            <a:r>
              <a:rPr lang="pt-BR" dirty="0"/>
              <a:t>Digitação de menos código</a:t>
            </a:r>
          </a:p>
          <a:p>
            <a:r>
              <a:rPr lang="pt-BR" dirty="0"/>
              <a:t>Sensível a maiúsculas e minúsculas</a:t>
            </a:r>
          </a:p>
        </p:txBody>
      </p:sp>
    </p:spTree>
    <p:extLst>
      <p:ext uri="{BB962C8B-B14F-4D97-AF65-F5344CB8AC3E}">
        <p14:creationId xmlns:p14="http://schemas.microsoft.com/office/powerpoint/2010/main" val="30269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494CD-DDC7-443D-9B6D-23F060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F4E5-6263-4AF4-9177-EA2E3C9F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2.X</a:t>
            </a:r>
          </a:p>
          <a:p>
            <a:r>
              <a:rPr lang="pt-BR" dirty="0"/>
              <a:t>3.X</a:t>
            </a:r>
          </a:p>
          <a:p>
            <a:endParaRPr lang="pt-BR" dirty="0"/>
          </a:p>
          <a:p>
            <a:r>
              <a:rPr lang="pt-BR" dirty="0"/>
              <a:t>Versões Incompatíveis</a:t>
            </a:r>
          </a:p>
          <a:p>
            <a:r>
              <a:rPr lang="pt-BR" dirty="0"/>
              <a:t>Curso usa versão 3.7</a:t>
            </a:r>
          </a:p>
          <a:p>
            <a:pPr lvl="1"/>
            <a:r>
              <a:rPr lang="pt-BR" dirty="0"/>
              <a:t>Certifique-se de possuir esta versão ou superior!</a:t>
            </a:r>
          </a:p>
        </p:txBody>
      </p:sp>
    </p:spTree>
    <p:extLst>
      <p:ext uri="{BB962C8B-B14F-4D97-AF65-F5344CB8AC3E}">
        <p14:creationId xmlns:p14="http://schemas.microsoft.com/office/powerpoint/2010/main" val="6021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A836-8A95-45A2-B11F-4E1860FD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IDLE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EB2C4-A58E-4B44-9BC9-C250F21F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 Simples, que acompanha a instalação padrão do Python</a:t>
            </a:r>
          </a:p>
          <a:p>
            <a:r>
              <a:rPr lang="pt-BR" dirty="0"/>
              <a:t>Duas interfaces principais:</a:t>
            </a:r>
          </a:p>
          <a:p>
            <a:pPr lvl="1"/>
            <a:r>
              <a:rPr lang="pt-BR" dirty="0"/>
              <a:t>Shell: digitação e execução de comandos diretamente</a:t>
            </a:r>
          </a:p>
          <a:p>
            <a:pPr lvl="1"/>
            <a:r>
              <a:rPr lang="pt-BR" dirty="0"/>
              <a:t>Scripts: editor em que você pode digitar o código livremente, e quando estiver pronto, executar diretamente </a:t>
            </a:r>
          </a:p>
        </p:txBody>
      </p:sp>
    </p:spTree>
    <p:extLst>
      <p:ext uri="{BB962C8B-B14F-4D97-AF65-F5344CB8AC3E}">
        <p14:creationId xmlns:p14="http://schemas.microsoft.com/office/powerpoint/2010/main" val="2858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A836-8A95-45A2-B11F-4E1860FD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Shell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21BE0-0B0F-43BE-8187-057A6E83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62" y="1710678"/>
            <a:ext cx="4783423" cy="4772967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1AFA767-418E-4616-B372-26D29DF94A08}"/>
              </a:ext>
            </a:extLst>
          </p:cNvPr>
          <p:cNvSpPr/>
          <p:nvPr/>
        </p:nvSpPr>
        <p:spPr>
          <a:xfrm>
            <a:off x="2585788" y="2140299"/>
            <a:ext cx="703384" cy="813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9DB3-210F-4FB9-8AC4-B63E31B1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CE1A70-B72D-48A0-ACE4-9C2D7EF1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50" y="1580050"/>
            <a:ext cx="4362537" cy="44865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E59D1D-A5DB-41A2-8CB3-721847137A48}"/>
              </a:ext>
            </a:extLst>
          </p:cNvPr>
          <p:cNvSpPr txBox="1"/>
          <p:nvPr/>
        </p:nvSpPr>
        <p:spPr>
          <a:xfrm>
            <a:off x="6179736" y="1848897"/>
            <a:ext cx="4119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Digita o código livremente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 (</a:t>
            </a:r>
            <a:r>
              <a:rPr lang="pt-BR" dirty="0" err="1"/>
              <a:t>Ctrl</a:t>
            </a:r>
            <a:r>
              <a:rPr lang="pt-BR" dirty="0"/>
              <a:t> +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Executa (F5)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IDLE abre o Shell e mostra a execução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03DA52-F6EA-49AE-91CC-0FEBC4269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15" y="4295188"/>
            <a:ext cx="4652992" cy="464282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F4B4E43-5A47-4D91-8257-EC9662541EBA}"/>
              </a:ext>
            </a:extLst>
          </p:cNvPr>
          <p:cNvSpPr/>
          <p:nvPr/>
        </p:nvSpPr>
        <p:spPr>
          <a:xfrm>
            <a:off x="8153813" y="3675832"/>
            <a:ext cx="1055076" cy="54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62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474</TotalTime>
  <Words>124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Ardósia</vt:lpstr>
      <vt:lpstr>Python</vt:lpstr>
      <vt:lpstr>Versões</vt:lpstr>
      <vt:lpstr>Python IDLE</vt:lpstr>
      <vt:lpstr>Shell</vt:lpstr>
      <vt:lpstr>Script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81</cp:revision>
  <dcterms:created xsi:type="dcterms:W3CDTF">2016-12-19T13:42:26Z</dcterms:created>
  <dcterms:modified xsi:type="dcterms:W3CDTF">2019-02-24T10:56:04Z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