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63" r:id="rId2"/>
    <p:sldId id="265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4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25/01/2019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32" y="10032"/>
            <a:ext cx="10353762" cy="970450"/>
          </a:xfrm>
        </p:spPr>
        <p:txBody>
          <a:bodyPr>
            <a:normAutofit/>
          </a:bodyPr>
          <a:lstStyle/>
          <a:p>
            <a:r>
              <a:rPr lang="pt-BR" dirty="0"/>
              <a:t>Recomendações: Cursos On-Line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0CC47BD-FBDD-4F2D-8002-4BEC2C78E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27"/>
          <a:stretch/>
        </p:blipFill>
        <p:spPr>
          <a:xfrm>
            <a:off x="5001654" y="869825"/>
            <a:ext cx="2181225" cy="242413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CBBD59F-CAA7-4AD3-8588-101BBABDBF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608"/>
          <a:stretch/>
        </p:blipFill>
        <p:spPr>
          <a:xfrm>
            <a:off x="7250963" y="869825"/>
            <a:ext cx="2171700" cy="244364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97DB6C9-CA26-4A80-877A-D0F22C741D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727"/>
          <a:stretch/>
        </p:blipFill>
        <p:spPr>
          <a:xfrm>
            <a:off x="2772168" y="3419256"/>
            <a:ext cx="2162175" cy="24241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62DB24-4A41-4AA2-8A18-92370CC60D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448"/>
          <a:stretch/>
        </p:blipFill>
        <p:spPr>
          <a:xfrm>
            <a:off x="7250963" y="3419256"/>
            <a:ext cx="2181225" cy="24241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320C11-D645-497D-8B23-9E7660AF9B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369"/>
          <a:stretch/>
        </p:blipFill>
        <p:spPr>
          <a:xfrm>
            <a:off x="2771395" y="889335"/>
            <a:ext cx="2162175" cy="24241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1BDA279-99CE-4C2B-9FFF-40CA5DFBA7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6557"/>
          <a:stretch/>
        </p:blipFill>
        <p:spPr>
          <a:xfrm>
            <a:off x="4987366" y="3419256"/>
            <a:ext cx="2209800" cy="242413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3C0EB05-3D37-4458-9906-960BBA8EF65E}"/>
              </a:ext>
            </a:extLst>
          </p:cNvPr>
          <p:cNvSpPr txBox="1"/>
          <p:nvPr/>
        </p:nvSpPr>
        <p:spPr>
          <a:xfrm>
            <a:off x="2920180" y="6086168"/>
            <a:ext cx="6872749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www.datascientist.com.br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318046CC-F634-43F8-97BF-BBC3957AEDD2}"/>
              </a:ext>
            </a:extLst>
          </p:cNvPr>
          <p:cNvSpPr/>
          <p:nvPr/>
        </p:nvSpPr>
        <p:spPr>
          <a:xfrm>
            <a:off x="3852482" y="5958833"/>
            <a:ext cx="1081548" cy="61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32" y="10032"/>
            <a:ext cx="10353762" cy="970450"/>
          </a:xfrm>
        </p:spPr>
        <p:txBody>
          <a:bodyPr>
            <a:normAutofit/>
          </a:bodyPr>
          <a:lstStyle/>
          <a:p>
            <a:r>
              <a:rPr lang="pt-BR" dirty="0"/>
              <a:t>Recomendações: Livros</a:t>
            </a:r>
          </a:p>
        </p:txBody>
      </p:sp>
      <p:pic>
        <p:nvPicPr>
          <p:cNvPr id="6" name="Imagem 5" descr="Uma imagem contendo equipamentos eletrônicos&#10;&#10;Descrição gerada automaticamente">
            <a:extLst>
              <a:ext uri="{FF2B5EF4-FFF2-40B4-BE49-F238E27FC236}">
                <a16:creationId xmlns:a16="http://schemas.microsoft.com/office/drawing/2014/main" id="{1340AF1B-BB30-4D1E-B5E2-FD9E34F81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27" y="1177808"/>
            <a:ext cx="3156615" cy="4728373"/>
          </a:xfrm>
          <a:prstGeom prst="rect">
            <a:avLst/>
          </a:prstGeom>
        </p:spPr>
      </p:pic>
      <p:pic>
        <p:nvPicPr>
          <p:cNvPr id="13" name="Imagem 12" descr="Uma imagem contendo pessoa, multidão, ao ar livre, pessoas&#10;&#10;Descrição gerada automaticamente">
            <a:extLst>
              <a:ext uri="{FF2B5EF4-FFF2-40B4-BE49-F238E27FC236}">
                <a16:creationId xmlns:a16="http://schemas.microsoft.com/office/drawing/2014/main" id="{FE391A5B-C9E2-4ED7-96EC-5BFDD0BD0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43" y="1235847"/>
            <a:ext cx="3218390" cy="45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27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493</TotalTime>
  <Words>16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Calisto MT</vt:lpstr>
      <vt:lpstr>Wingdings 2</vt:lpstr>
      <vt:lpstr>Ardósia</vt:lpstr>
      <vt:lpstr>Recomendações: Cursos On-Line</vt:lpstr>
      <vt:lpstr>Recomendações: Livros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79</cp:revision>
  <dcterms:created xsi:type="dcterms:W3CDTF">2016-12-19T13:42:26Z</dcterms:created>
  <dcterms:modified xsi:type="dcterms:W3CDTF">2019-01-25T18:02:07Z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