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1" r:id="rId9"/>
    <p:sldId id="270" r:id="rId10"/>
    <p:sldId id="272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90854"/>
          </a:xfrm>
        </p:spPr>
        <p:txBody>
          <a:bodyPr/>
          <a:lstStyle/>
          <a:p>
            <a:r>
              <a:rPr lang="pt-BR" dirty="0"/>
              <a:t>“Espaço” em memória, para guardar um valor durante a execução de um programa.</a:t>
            </a:r>
          </a:p>
          <a:p>
            <a:r>
              <a:rPr lang="pt-BR" dirty="0"/>
              <a:t>Por exemplo, você tem um programa para prever as vendas. Você vai precisar de uma variável para, por exemplo, saber quantos meses para frente o programa deve prever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695D8FF-5206-4F29-BE74-330B06D93717}"/>
              </a:ext>
            </a:extLst>
          </p:cNvPr>
          <p:cNvSpPr/>
          <p:nvPr/>
        </p:nvSpPr>
        <p:spPr>
          <a:xfrm>
            <a:off x="5378245" y="3903407"/>
            <a:ext cx="1946787" cy="18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/>
              <a:t>12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704CBD-278B-46A9-8D60-CC0A17D128FC}"/>
              </a:ext>
            </a:extLst>
          </p:cNvPr>
          <p:cNvSpPr txBox="1"/>
          <p:nvPr/>
        </p:nvSpPr>
        <p:spPr>
          <a:xfrm>
            <a:off x="5923475" y="34286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Meses 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60BB-A766-4E56-A418-E98AB3C8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C6586-8D4A-4E83-9F42-2AFA3490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Texto ignorado (Não interpretado)</a:t>
            </a:r>
          </a:p>
          <a:p>
            <a:r>
              <a:rPr lang="pt-BR" dirty="0"/>
              <a:t>Usado para lembretes e documentação do código</a:t>
            </a:r>
          </a:p>
          <a:p>
            <a:endParaRPr lang="pt-BR" dirty="0"/>
          </a:p>
          <a:p>
            <a:r>
              <a:rPr lang="pt-BR" dirty="0"/>
              <a:t>Comentário até o final da linha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Este texto é um comentário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10  # a partir daqui é um comentário</a:t>
            </a:r>
          </a:p>
          <a:p>
            <a:endParaRPr lang="pt-BR" dirty="0"/>
          </a:p>
          <a:p>
            <a:r>
              <a:rPr lang="pt-BR" dirty="0"/>
              <a:t>Comentário de várias linhas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‘‘‘ Aqui começa um comentário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Aqui ele continua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 aqui ele termina ‘‘‘</a:t>
            </a:r>
          </a:p>
        </p:txBody>
      </p:sp>
    </p:spTree>
    <p:extLst>
      <p:ext uri="{BB962C8B-B14F-4D97-AF65-F5344CB8AC3E}">
        <p14:creationId xmlns:p14="http://schemas.microsoft.com/office/powerpoint/2010/main" val="14754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E6F5C-9744-4164-8D98-5B2DED40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tem um 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D22F6-769A-406D-8B05-C4631D6B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 (</a:t>
            </a:r>
            <a:r>
              <a:rPr lang="pt-BR" dirty="0" err="1"/>
              <a:t>String</a:t>
            </a:r>
            <a:r>
              <a:rPr lang="pt-BR" dirty="0"/>
              <a:t>). </a:t>
            </a:r>
            <a:r>
              <a:rPr lang="pt-BR" dirty="0" err="1"/>
              <a:t>Ex</a:t>
            </a:r>
            <a:r>
              <a:rPr lang="pt-BR" dirty="0"/>
              <a:t>: Nome</a:t>
            </a:r>
          </a:p>
          <a:p>
            <a:r>
              <a:rPr lang="pt-BR" dirty="0"/>
              <a:t>Inteiro: </a:t>
            </a:r>
            <a:r>
              <a:rPr lang="pt-BR" dirty="0" err="1"/>
              <a:t>Ex</a:t>
            </a:r>
            <a:r>
              <a:rPr lang="pt-BR" dirty="0"/>
              <a:t>: Idade</a:t>
            </a:r>
          </a:p>
          <a:p>
            <a:r>
              <a:rPr lang="pt-BR" dirty="0" err="1"/>
              <a:t>Float</a:t>
            </a:r>
            <a:r>
              <a:rPr lang="pt-BR" dirty="0"/>
              <a:t>. </a:t>
            </a:r>
            <a:r>
              <a:rPr lang="pt-BR" dirty="0" err="1"/>
              <a:t>Ex</a:t>
            </a:r>
            <a:r>
              <a:rPr lang="pt-BR" dirty="0"/>
              <a:t>: Altura</a:t>
            </a:r>
          </a:p>
          <a:p>
            <a:r>
              <a:rPr lang="pt-BR" dirty="0"/>
              <a:t>Lógico: </a:t>
            </a:r>
            <a:r>
              <a:rPr lang="pt-BR" dirty="0" err="1"/>
              <a:t>Ex</a:t>
            </a:r>
            <a:r>
              <a:rPr lang="pt-BR" dirty="0"/>
              <a:t>: Falso (transação fraudulenta)</a:t>
            </a:r>
          </a:p>
        </p:txBody>
      </p:sp>
    </p:spTree>
    <p:extLst>
      <p:ext uri="{BB962C8B-B14F-4D97-AF65-F5344CB8AC3E}">
        <p14:creationId xmlns:p14="http://schemas.microsoft.com/office/powerpoint/2010/main" val="234818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03E1D-586C-459D-A72B-F185F0D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0F468-7721-4EF4-82FA-F614296B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realizar operações entre variáveis</a:t>
            </a:r>
          </a:p>
          <a:p>
            <a:pPr lvl="1"/>
            <a:r>
              <a:rPr lang="pt-BR" dirty="0"/>
              <a:t>+ ,  -  , / , *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49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0E9CE-C783-4664-B678-F5C593E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A4C7D-8BED-4718-98E3-80BE8E8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 variável do tipo inteiro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pt-BR" dirty="0"/>
              <a:t>Cria variável do tipo </a:t>
            </a:r>
            <a:r>
              <a:rPr lang="pt-BR" dirty="0" err="1"/>
              <a:t>float</a:t>
            </a:r>
            <a:endParaRPr lang="pt-BR" dirty="0"/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= 3.13</a:t>
            </a:r>
          </a:p>
          <a:p>
            <a:r>
              <a:rPr lang="pt-BR" dirty="0"/>
              <a:t>Cria variável do tipo </a:t>
            </a:r>
            <a:r>
              <a:rPr lang="pt-BR" dirty="0" err="1"/>
              <a:t>string</a:t>
            </a:r>
            <a:endParaRPr lang="pt-BR" dirty="0"/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“Python” 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‘Python’</a:t>
            </a:r>
          </a:p>
          <a:p>
            <a:r>
              <a:rPr lang="pt-BR" dirty="0"/>
              <a:t>Cria variável do tipo lógica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pt-BR" dirty="0" err="1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= False</a:t>
            </a:r>
          </a:p>
        </p:txBody>
      </p:sp>
    </p:spTree>
    <p:extLst>
      <p:ext uri="{BB962C8B-B14F-4D97-AF65-F5344CB8AC3E}">
        <p14:creationId xmlns:p14="http://schemas.microsoft.com/office/powerpoint/2010/main" val="80575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A87B5-B6E6-4C63-AA83-E68BBF8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“Calculadora”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174EC-5D8B-4DC1-9B68-29E751EF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= 20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100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= (X + Y) * Z / 100</a:t>
            </a:r>
          </a:p>
        </p:txBody>
      </p:sp>
    </p:spTree>
    <p:extLst>
      <p:ext uri="{BB962C8B-B14F-4D97-AF65-F5344CB8AC3E}">
        <p14:creationId xmlns:p14="http://schemas.microsoft.com/office/powerpoint/2010/main" val="260523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634D-71DC-4CBE-8A65-0FDF212C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Exibir valores no 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8597-6F3B-402D-9DCA-61F5BF61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print(“Este texto será impresso no console”)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print(“Texto e duas variáveis”, x , z)</a:t>
            </a:r>
          </a:p>
        </p:txBody>
      </p:sp>
    </p:spTree>
    <p:extLst>
      <p:ext uri="{BB962C8B-B14F-4D97-AF65-F5344CB8AC3E}">
        <p14:creationId xmlns:p14="http://schemas.microsoft.com/office/powerpoint/2010/main" val="4113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69130-95D6-412E-BD2C-CD725EAE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CCDEB-D558-4621-9ADC-16B4BFD4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input(“Informe um valor”)</a:t>
            </a:r>
          </a:p>
          <a:p>
            <a:endParaRPr lang="pt-BR" dirty="0"/>
          </a:p>
          <a:p>
            <a:pPr lvl="1"/>
            <a:r>
              <a:rPr lang="pt-BR" dirty="0"/>
              <a:t>Aguarda o usuário entrar o dado</a:t>
            </a:r>
          </a:p>
          <a:p>
            <a:pPr lvl="1"/>
            <a:r>
              <a:rPr lang="pt-BR" dirty="0"/>
              <a:t>Criar a variável x como </a:t>
            </a:r>
            <a:r>
              <a:rPr lang="pt-BR" dirty="0" err="1"/>
              <a:t>string</a:t>
            </a:r>
            <a:r>
              <a:rPr lang="pt-BR" dirty="0"/>
              <a:t> e armazena o valor</a:t>
            </a:r>
          </a:p>
          <a:p>
            <a:pPr lvl="1"/>
            <a:r>
              <a:rPr lang="pt-BR" dirty="0"/>
              <a:t>Independente do tipo de dado informado, a variável será sempre </a:t>
            </a:r>
            <a:r>
              <a:rPr lang="pt-BR" dirty="0" err="1"/>
              <a:t>string</a:t>
            </a:r>
            <a:endParaRPr lang="pt-BR" dirty="0"/>
          </a:p>
          <a:p>
            <a:pPr marL="4500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45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ED5E3-C434-467C-84E9-9AAB2146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7FAA6-2773-41DB-BCCA-20E131FD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dirty="0" err="1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6900" indent="0">
              <a:buNone/>
            </a:pPr>
            <a:endParaRPr lang="pt-BR" dirty="0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x = 10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type(x)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'int’&gt;</a:t>
            </a:r>
          </a:p>
          <a:p>
            <a:pPr marL="369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y = "Python"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type(y)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</a:p>
          <a:p>
            <a:pPr marL="369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pt-BR" dirty="0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BC1F-140C-460B-845A-B33CBE2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C6A5E-46BE-4AE5-B6EF-C1A3E81A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dirty="0" err="1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36900" indent="0">
              <a:buNone/>
            </a:pPr>
            <a:endParaRPr lang="pt-BR" dirty="0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pt-BR" dirty="0" err="1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36900" indent="0">
              <a:buNone/>
            </a:pPr>
            <a:endParaRPr lang="pt-BR" dirty="0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pt-BR" dirty="0" err="1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1134565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459</TotalTime>
  <Words>340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Courier New</vt:lpstr>
      <vt:lpstr>Wingdings 2</vt:lpstr>
      <vt:lpstr>Ardósia</vt:lpstr>
      <vt:lpstr>Variável</vt:lpstr>
      <vt:lpstr>Variável tem um tipo</vt:lpstr>
      <vt:lpstr>Principais Operadores</vt:lpstr>
      <vt:lpstr>No Python</vt:lpstr>
      <vt:lpstr>“Calculadora”</vt:lpstr>
      <vt:lpstr>Exibir valores no console</vt:lpstr>
      <vt:lpstr>Entrada de valores</vt:lpstr>
      <vt:lpstr>Verificar Tipo</vt:lpstr>
      <vt:lpstr>Conversão de Valores</vt:lpstr>
      <vt:lpstr>Comentário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73</cp:revision>
  <dcterms:created xsi:type="dcterms:W3CDTF">2016-12-19T13:42:26Z</dcterms:created>
  <dcterms:modified xsi:type="dcterms:W3CDTF">2018-12-17T22:17:40Z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