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3" d="100"/>
          <a:sy n="93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– Cotação de Moeda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fazer a cotação de compra de moeda estrangeira</a:t>
            </a:r>
          </a:p>
          <a:p>
            <a:r>
              <a:rPr lang="pt-BR" dirty="0"/>
              <a:t>O usuário deve entrar o valor de moeda estrangeira que quer comprar</a:t>
            </a:r>
          </a:p>
          <a:p>
            <a:r>
              <a:rPr lang="pt-BR" dirty="0"/>
              <a:t>O sistema terá internamente uma variável com a cotação do dia</a:t>
            </a:r>
          </a:p>
          <a:p>
            <a:r>
              <a:rPr lang="pt-BR" dirty="0"/>
              <a:t>O sistema imprime o valor a ser pago em moeda local</a:t>
            </a:r>
          </a:p>
          <a:p>
            <a:r>
              <a:rPr lang="pt-BR" dirty="0" err="1"/>
              <a:t>Obs</a:t>
            </a:r>
            <a:r>
              <a:rPr lang="pt-BR" dirty="0"/>
              <a:t>: deve aceitar valores reais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r>
              <a:rPr lang="pt-BR" dirty="0"/>
              <a:t>Arquivo 2.2.Problemas1.py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9CDC3-D85F-4D15-B9A5-0A396A1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2 - Calculadora de Somar Inteiros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67151-CE62-43D0-849D-DA577B1A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pede a entrada do primeiro valor, do tipo inteiro</a:t>
            </a:r>
          </a:p>
          <a:p>
            <a:r>
              <a:rPr lang="pt-BR" dirty="0"/>
              <a:t>O sistema pede a entrada do segundo valor, do tipo inteiro</a:t>
            </a:r>
          </a:p>
          <a:p>
            <a:r>
              <a:rPr lang="pt-BR" dirty="0"/>
              <a:t>O sistema imprime a soma dos dois valores</a:t>
            </a:r>
          </a:p>
          <a:p>
            <a:r>
              <a:rPr lang="pt-BR" dirty="0"/>
              <a:t>Arquivo 2.3.Problemas2.py</a:t>
            </a:r>
          </a:p>
        </p:txBody>
      </p:sp>
    </p:spTree>
    <p:extLst>
      <p:ext uri="{BB962C8B-B14F-4D97-AF65-F5344CB8AC3E}">
        <p14:creationId xmlns:p14="http://schemas.microsoft.com/office/powerpoint/2010/main" val="325698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7E84-4374-469B-920D-08F5ECB6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3 -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A1FF5-5B1A-4720-93B7-4FF1229F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fazer a leitura de duas variáveis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Os valores devem ser registrados nas variáveis var1 e </a:t>
            </a:r>
            <a:r>
              <a:rPr lang="pt-BR" dirty="0" err="1"/>
              <a:t>varb</a:t>
            </a:r>
            <a:endParaRPr lang="pt-BR" dirty="0"/>
          </a:p>
          <a:p>
            <a:r>
              <a:rPr lang="pt-BR" dirty="0"/>
              <a:t>O sistema deve inverter os valores, colocar em </a:t>
            </a:r>
            <a:r>
              <a:rPr lang="pt-BR" dirty="0" err="1"/>
              <a:t>varb</a:t>
            </a:r>
            <a:r>
              <a:rPr lang="pt-BR" dirty="0"/>
              <a:t> o valor de var1 e vice versa</a:t>
            </a:r>
          </a:p>
          <a:p>
            <a:r>
              <a:rPr lang="pt-BR" dirty="0"/>
              <a:t>O sistema deve imprimir as variáveis invertidas</a:t>
            </a:r>
          </a:p>
          <a:p>
            <a:r>
              <a:rPr lang="pt-BR" dirty="0"/>
              <a:t>Arquivo 2.4.Problemas3.py</a:t>
            </a:r>
          </a:p>
        </p:txBody>
      </p:sp>
    </p:spTree>
    <p:extLst>
      <p:ext uri="{BB962C8B-B14F-4D97-AF65-F5344CB8AC3E}">
        <p14:creationId xmlns:p14="http://schemas.microsoft.com/office/powerpoint/2010/main" val="392274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4F7FC-89E7-4580-AB1C-AC7722E4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4 - Operações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2BDA2-3EB3-458D-A139-B903DE42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deve ler um número inteiro</a:t>
            </a:r>
          </a:p>
          <a:p>
            <a:r>
              <a:rPr lang="pt-BR" dirty="0"/>
              <a:t>Deve então imprimir:</a:t>
            </a:r>
          </a:p>
          <a:p>
            <a:pPr lvl="1"/>
            <a:r>
              <a:rPr lang="pt-BR" dirty="0"/>
              <a:t>O antecessor deste número</a:t>
            </a:r>
          </a:p>
          <a:p>
            <a:pPr lvl="1"/>
            <a:r>
              <a:rPr lang="pt-BR" dirty="0"/>
              <a:t>O sucessor deste número</a:t>
            </a:r>
          </a:p>
          <a:p>
            <a:pPr lvl="1"/>
            <a:r>
              <a:rPr lang="pt-BR" dirty="0"/>
              <a:t>A potência deste número</a:t>
            </a:r>
          </a:p>
          <a:p>
            <a:pPr lvl="1"/>
            <a:r>
              <a:rPr lang="pt-BR" dirty="0"/>
              <a:t>Arquivo 2.5.Problemas4.py</a:t>
            </a:r>
          </a:p>
        </p:txBody>
      </p:sp>
    </p:spTree>
    <p:extLst>
      <p:ext uri="{BB962C8B-B14F-4D97-AF65-F5344CB8AC3E}">
        <p14:creationId xmlns:p14="http://schemas.microsoft.com/office/powerpoint/2010/main" val="113548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C3921-9D67-4A25-BB0D-FE6CB8D0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5 - Percentuais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F1764-7099-4985-8D3C-DDF78BCA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ler a quantidade total de alunos de uma escola</a:t>
            </a:r>
          </a:p>
          <a:p>
            <a:r>
              <a:rPr lang="pt-BR" dirty="0"/>
              <a:t>O programa deve ler a quantidade de alunos do sexo masculino</a:t>
            </a:r>
          </a:p>
          <a:p>
            <a:r>
              <a:rPr lang="pt-BR" dirty="0"/>
              <a:t>O programa deve imprimir o percentual de alunos do sexo masculino e feminino</a:t>
            </a:r>
          </a:p>
          <a:p>
            <a:r>
              <a:rPr lang="pt-BR" dirty="0"/>
              <a:t>Arquivo 2.6.Problemas5.py</a:t>
            </a:r>
          </a:p>
        </p:txBody>
      </p:sp>
    </p:spTree>
    <p:extLst>
      <p:ext uri="{BB962C8B-B14F-4D97-AF65-F5344CB8AC3E}">
        <p14:creationId xmlns:p14="http://schemas.microsoft.com/office/powerpoint/2010/main" val="1639589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550</TotalTime>
  <Words>247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Ardósia</vt:lpstr>
      <vt:lpstr>Exercício 1 – Cotação de Moeda</vt:lpstr>
      <vt:lpstr>Exercício 2 - Calculadora de Somar Inteiros</vt:lpstr>
      <vt:lpstr>Exercício 3 - Inversão</vt:lpstr>
      <vt:lpstr>Exercício 4 - Operações</vt:lpstr>
      <vt:lpstr>Exercício 5 - Percentuais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76</cp:revision>
  <dcterms:created xsi:type="dcterms:W3CDTF">2016-12-19T13:42:26Z</dcterms:created>
  <dcterms:modified xsi:type="dcterms:W3CDTF">2019-01-08T17:23:10Z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