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 – Área do Retângulo</a:t>
            </a:r>
          </a:p>
        </p:txBody>
      </p:sp>
      <p:sp>
        <p:nvSpPr>
          <p:cNvPr id="31" name="Espaço Reservado para Conteúdo 30">
            <a:extLst>
              <a:ext uri="{FF2B5EF4-FFF2-40B4-BE49-F238E27FC236}">
                <a16:creationId xmlns:a16="http://schemas.microsoft.com/office/drawing/2014/main" id="{F79E7954-84A9-49C2-BACD-7613084B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fazer leitura da largura e altura de um retângulo</a:t>
            </a:r>
          </a:p>
          <a:p>
            <a:r>
              <a:rPr lang="pt-BR" dirty="0"/>
              <a:t>O sistema deverá imprimir a área do retângulo</a:t>
            </a:r>
          </a:p>
          <a:p>
            <a:r>
              <a:rPr lang="pt-BR" dirty="0"/>
              <a:t>Arquivo 2.8.Atividades1.py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CDC3-D85F-4D15-B9A5-0A396A1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2 - Calculadora de Inteiros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67151-CE62-43D0-849D-DA577B1A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pede a entrada do primeiro valor, do tipo inteiro</a:t>
            </a:r>
          </a:p>
          <a:p>
            <a:r>
              <a:rPr lang="pt-BR" dirty="0"/>
              <a:t>O sistema pede a entrada do segundo valor , do tipo inteiro</a:t>
            </a:r>
          </a:p>
          <a:p>
            <a:r>
              <a:rPr lang="pt-BR" dirty="0"/>
              <a:t>O sistema imprime:</a:t>
            </a:r>
          </a:p>
          <a:p>
            <a:pPr lvl="1"/>
            <a:r>
              <a:rPr lang="pt-BR" dirty="0"/>
              <a:t>A soma dos dois valores</a:t>
            </a:r>
          </a:p>
          <a:p>
            <a:pPr lvl="1"/>
            <a:r>
              <a:rPr lang="pt-BR" dirty="0"/>
              <a:t>O produto dos valores</a:t>
            </a:r>
          </a:p>
          <a:p>
            <a:r>
              <a:rPr lang="pt-BR" dirty="0"/>
              <a:t>Arquivo 2.9.Atividades2.py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8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7E84-4374-469B-920D-08F5ECB6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3 - 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A1FF5-5B1A-4720-93B7-4FF1229F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ler o salário de um funcionário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r>
              <a:rPr lang="pt-BR" dirty="0"/>
              <a:t>O programa deve ler um percentual de reajuste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r>
              <a:rPr lang="pt-BR" dirty="0"/>
              <a:t>O sistema deve imprimir o salário reajustado</a:t>
            </a:r>
          </a:p>
          <a:p>
            <a:r>
              <a:rPr lang="pt-BR" dirty="0"/>
              <a:t>Arquivo 2.10.Atividades3.py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74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4F7FC-89E7-4580-AB1C-AC7722E4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4 - Salário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52BDA2-3EB3-458D-A139-B903DE428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deve ler o salário anual de um funcionário</a:t>
            </a:r>
          </a:p>
          <a:p>
            <a:r>
              <a:rPr lang="pt-BR" dirty="0"/>
              <a:t>O sistema deve calcular quanto o funcionário deve receber por mês</a:t>
            </a:r>
          </a:p>
          <a:p>
            <a:r>
              <a:rPr lang="pt-BR" dirty="0"/>
              <a:t>Arquivo 2.11.Atividades4.py</a:t>
            </a:r>
          </a:p>
          <a:p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48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C3921-9D67-4A25-BB0D-FE6CB8D0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5 - Impostos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3F1764-7099-4985-8D3C-DDF78BCA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programa deve ler o valor total da manutenção de um veículo</a:t>
            </a:r>
          </a:p>
          <a:p>
            <a:r>
              <a:rPr lang="pt-BR" dirty="0"/>
              <a:t>O programa deve ler o percentual de impostos de serviços</a:t>
            </a:r>
          </a:p>
          <a:p>
            <a:r>
              <a:rPr lang="pt-BR" dirty="0"/>
              <a:t>O programa deve ler o percentual de impostos de produtos</a:t>
            </a:r>
          </a:p>
          <a:p>
            <a:r>
              <a:rPr lang="pt-BR" dirty="0"/>
              <a:t>O programa deve imprimir o total a ser pago nos dois impostos, bem como o valor que sobra depois de descontado os impostos</a:t>
            </a:r>
          </a:p>
          <a:p>
            <a:r>
              <a:rPr lang="pt-BR" dirty="0"/>
              <a:t>Arquivo 2.12.Atividades5.py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589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510</TotalTime>
  <Words>219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Calisto MT</vt:lpstr>
      <vt:lpstr>Wingdings 2</vt:lpstr>
      <vt:lpstr>Ardósia</vt:lpstr>
      <vt:lpstr>Atividade 1 – Área do Retângulo</vt:lpstr>
      <vt:lpstr>Atividade 2 - Calculadora de Inteiros</vt:lpstr>
      <vt:lpstr>Atividade 3 - Reajuste</vt:lpstr>
      <vt:lpstr>Atividade 4 - Salário</vt:lpstr>
      <vt:lpstr>Atividade 5 - Impostos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81</cp:revision>
  <dcterms:created xsi:type="dcterms:W3CDTF">2016-12-19T13:42:26Z</dcterms:created>
  <dcterms:modified xsi:type="dcterms:W3CDTF">2019-02-24T10:56:47Z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