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4959" autoAdjust="0"/>
  </p:normalViewPr>
  <p:slideViewPr>
    <p:cSldViewPr snapToGrid="0">
      <p:cViewPr varScale="1">
        <p:scale>
          <a:sx n="71" d="100"/>
          <a:sy n="71" d="100"/>
        </p:scale>
        <p:origin x="11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9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3A983F66-59B9-47C9-9E90-48FABAD7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1: Entrar na Faculdade</a:t>
            </a:r>
          </a:p>
        </p:txBody>
      </p:sp>
      <p:sp>
        <p:nvSpPr>
          <p:cNvPr id="31" name="Espaço Reservado para Conteúdo 30">
            <a:extLst>
              <a:ext uri="{FF2B5EF4-FFF2-40B4-BE49-F238E27FC236}">
                <a16:creationId xmlns:a16="http://schemas.microsoft.com/office/drawing/2014/main" id="{F79E7954-84A9-49C2-BACD-7613084B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47009"/>
          </a:xfrm>
        </p:spPr>
        <p:txBody>
          <a:bodyPr/>
          <a:lstStyle/>
          <a:p>
            <a:r>
              <a:rPr lang="pt-BR" dirty="0"/>
              <a:t>O sistema deve ler alguns dados de um candidato para entrar em uma faculdade</a:t>
            </a:r>
          </a:p>
          <a:p>
            <a:pPr lvl="1"/>
            <a:r>
              <a:rPr lang="pt-BR" dirty="0"/>
              <a:t>Idade  - inteiro</a:t>
            </a:r>
          </a:p>
          <a:p>
            <a:pPr lvl="1"/>
            <a:r>
              <a:rPr lang="pt-BR" dirty="0"/>
              <a:t>Nota no Enem - real</a:t>
            </a:r>
          </a:p>
          <a:p>
            <a:pPr lvl="1"/>
            <a:r>
              <a:rPr lang="pt-BR" dirty="0"/>
              <a:t>Brasileiro - lógico</a:t>
            </a:r>
          </a:p>
          <a:p>
            <a:r>
              <a:rPr lang="pt-BR" dirty="0"/>
              <a:t>Se todas as condições lógicas abaixo forem atingidas, o candidato deve ser aprovado:</a:t>
            </a:r>
          </a:p>
          <a:p>
            <a:pPr lvl="1"/>
            <a:r>
              <a:rPr lang="pt-BR" dirty="0"/>
              <a:t> Menos que 25 anos</a:t>
            </a:r>
          </a:p>
          <a:p>
            <a:pPr lvl="1"/>
            <a:r>
              <a:rPr lang="pt-BR" dirty="0"/>
              <a:t>Nota mínima no Enem de 70 pontos</a:t>
            </a:r>
          </a:p>
          <a:p>
            <a:pPr lvl="1"/>
            <a:r>
              <a:rPr lang="pt-BR" dirty="0"/>
              <a:t>Ser brasileiro</a:t>
            </a:r>
          </a:p>
          <a:p>
            <a:r>
              <a:rPr lang="pt-BR" dirty="0"/>
              <a:t>O sistema deve emitir uma mensagem informando se ele foi ou não aprovado</a:t>
            </a:r>
          </a:p>
          <a:p>
            <a:r>
              <a:rPr lang="pt-BR" dirty="0"/>
              <a:t>Arquivo 3.2.Problemas1.py</a:t>
            </a:r>
          </a:p>
        </p:txBody>
      </p:sp>
    </p:spTree>
    <p:extLst>
      <p:ext uri="{BB962C8B-B14F-4D97-AF65-F5344CB8AC3E}">
        <p14:creationId xmlns:p14="http://schemas.microsoft.com/office/powerpoint/2010/main" val="199569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A40B7-7917-4BD4-8895-2226252E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2: Conceito Final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598EA4-AF2A-48BD-8114-D92BFCF37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96170"/>
          </a:xfrm>
        </p:spPr>
        <p:txBody>
          <a:bodyPr>
            <a:normAutofit/>
          </a:bodyPr>
          <a:lstStyle/>
          <a:p>
            <a:r>
              <a:rPr lang="pt-BR" dirty="0"/>
              <a:t>O professor deve entrar uma nota no sistema (</a:t>
            </a:r>
            <a:r>
              <a:rPr lang="pt-BR" dirty="0" err="1"/>
              <a:t>float</a:t>
            </a:r>
            <a:r>
              <a:rPr lang="pt-BR" dirty="0"/>
              <a:t>)</a:t>
            </a:r>
          </a:p>
          <a:p>
            <a:r>
              <a:rPr lang="pt-BR" dirty="0"/>
              <a:t>O programa deve imprimir o conceito final de acordo com a nota, de acordo com a tabela abaixo: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Arquivo 3.3.Problemas2.py</a:t>
            </a:r>
          </a:p>
          <a:p>
            <a:endParaRPr lang="pt-BR" dirty="0"/>
          </a:p>
          <a:p>
            <a:pPr lvl="1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DFA99F3-52CF-42FB-A0BC-B168CB9BD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633458"/>
              </p:ext>
            </p:extLst>
          </p:nvPr>
        </p:nvGraphicFramePr>
        <p:xfrm>
          <a:off x="1619046" y="319532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44358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05247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Conceito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39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&gt;90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2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&gt;=75 e &lt;=90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&gt;=60 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1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&gt;=40 e &lt;60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5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&gt;=20 e &lt;40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3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964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8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B1F9F-DAAF-45BA-8F7C-7925E951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3: Habilitação para Vaga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5D71D1-19B8-4DD3-B020-0366C13B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se habilitar a uma vaga de trabalho, o candidato deve cumprir </a:t>
            </a:r>
            <a:r>
              <a:rPr lang="pt-BR" b="1" u="sng" dirty="0"/>
              <a:t>pelo menos</a:t>
            </a:r>
            <a:r>
              <a:rPr lang="pt-BR" dirty="0"/>
              <a:t> um dos requisitos abaixo:</a:t>
            </a:r>
          </a:p>
          <a:p>
            <a:pPr lvl="1"/>
            <a:r>
              <a:rPr lang="pt-BR" dirty="0"/>
              <a:t>Ter menos de 70 anos de idade</a:t>
            </a:r>
          </a:p>
          <a:p>
            <a:pPr lvl="1"/>
            <a:r>
              <a:rPr lang="pt-BR" dirty="0"/>
              <a:t>Ter pelo menos de 25 anos de atividade profissional</a:t>
            </a:r>
          </a:p>
          <a:p>
            <a:pPr lvl="1"/>
            <a:r>
              <a:rPr lang="pt-BR" dirty="0"/>
              <a:t>Ter mais de 70 anos e pelo menos 30 anos de atividade profissional </a:t>
            </a:r>
          </a:p>
          <a:p>
            <a:r>
              <a:rPr lang="pt-BR" dirty="0"/>
              <a:t>O programa deve ler estas informações (todas do tipo inteiro) e imprimir se o candidato está ou não habilitado a vaga de trabalho</a:t>
            </a:r>
          </a:p>
          <a:p>
            <a:r>
              <a:rPr lang="pt-BR" dirty="0"/>
              <a:t>Arquivo 3.4.Problemas3.py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149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34F05-C88E-410B-8DCD-ECBF49F6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4: Exame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4C3E1F-0DF3-40B8-8552-46C24FACF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a leitura da nota do aluno</a:t>
            </a:r>
          </a:p>
          <a:p>
            <a:r>
              <a:rPr lang="pt-BR" dirty="0"/>
              <a:t>Se a nota for maior ou igual a 7, imprima aprovado</a:t>
            </a:r>
          </a:p>
          <a:p>
            <a:r>
              <a:rPr lang="pt-BR" dirty="0"/>
              <a:t>Se a nota for menor que 7, faça a leitura da nota do exame</a:t>
            </a:r>
          </a:p>
          <a:p>
            <a:r>
              <a:rPr lang="pt-BR" dirty="0"/>
              <a:t>Se o nota do aluno mais a nota do exame, divididos por 2, forem menor que 6, imprima reprovado, caso contrário imprima aprovado</a:t>
            </a:r>
          </a:p>
          <a:p>
            <a:r>
              <a:rPr lang="pt-BR" dirty="0"/>
              <a:t>Arquivo 3.5.Problemas4.py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654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847EB-EF2A-41FA-A4AF-37FD5B42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5 - Descontos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CB479C-D286-4C6C-9E69-DE1340E4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1583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 programa deve ler a quantidade de produtos comprados (</a:t>
            </a:r>
            <a:r>
              <a:rPr lang="pt-BR" dirty="0" err="1"/>
              <a:t>int</a:t>
            </a:r>
            <a:r>
              <a:rPr lang="pt-BR" dirty="0"/>
              <a:t>) e o valor total (</a:t>
            </a:r>
            <a:r>
              <a:rPr lang="pt-BR" dirty="0" err="1"/>
              <a:t>float</a:t>
            </a:r>
            <a:r>
              <a:rPr lang="pt-BR" dirty="0"/>
              <a:t>)</a:t>
            </a:r>
          </a:p>
          <a:p>
            <a:r>
              <a:rPr lang="pt-BR" dirty="0"/>
              <a:t>Deverá imprimir:</a:t>
            </a:r>
          </a:p>
          <a:p>
            <a:pPr lvl="1"/>
            <a:r>
              <a:rPr lang="pt-BR" dirty="0"/>
              <a:t>O valor total da compra – sem desconto</a:t>
            </a:r>
          </a:p>
          <a:p>
            <a:pPr lvl="1"/>
            <a:r>
              <a:rPr lang="pt-BR" dirty="0"/>
              <a:t>O valor total da compra – com desconto</a:t>
            </a:r>
          </a:p>
          <a:p>
            <a:pPr lvl="1"/>
            <a:r>
              <a:rPr lang="pt-BR" dirty="0"/>
              <a:t>O valor da economia</a:t>
            </a:r>
          </a:p>
          <a:p>
            <a:r>
              <a:rPr lang="pt-BR" dirty="0"/>
              <a:t>Deve ser utilizada a tabela de descontos abaixo: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Arquivo 3.6.Problemas5.py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4645048-6C92-42FD-A650-E62AEB5C5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127536"/>
              </p:ext>
            </p:extLst>
          </p:nvPr>
        </p:nvGraphicFramePr>
        <p:xfrm>
          <a:off x="1805857" y="400091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997063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38683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Desconto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7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9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&gt;2 e &lt;=5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3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&gt;5 e 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2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&gt;=10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449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3724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600</TotalTime>
  <Words>394</Words>
  <Application>Microsoft Office PowerPoint</Application>
  <PresentationFormat>Widescreen</PresentationFormat>
  <Paragraphs>72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Calisto MT</vt:lpstr>
      <vt:lpstr>Wingdings 2</vt:lpstr>
      <vt:lpstr>Ardósia</vt:lpstr>
      <vt:lpstr>Exercício 1: Entrar na Faculdade</vt:lpstr>
      <vt:lpstr>Exercício 2: Conceito Final</vt:lpstr>
      <vt:lpstr>Exercício 3: Habilitação para Vaga</vt:lpstr>
      <vt:lpstr>Exercício 4: Exame</vt:lpstr>
      <vt:lpstr>Exercício 5 - Descontos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</cp:lastModifiedBy>
  <cp:revision>74</cp:revision>
  <dcterms:created xsi:type="dcterms:W3CDTF">2016-12-19T13:42:26Z</dcterms:created>
  <dcterms:modified xsi:type="dcterms:W3CDTF">2019-01-08T16:53:55Z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