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6" r:id="rId4"/>
    <p:sldId id="265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71" d="100"/>
          <a:sy n="71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1: Positivo ou Negativo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47009"/>
          </a:xfrm>
        </p:spPr>
        <p:txBody>
          <a:bodyPr/>
          <a:lstStyle/>
          <a:p>
            <a:r>
              <a:rPr lang="pt-BR" dirty="0"/>
              <a:t>O sistema deve ler um valor inteiro</a:t>
            </a:r>
          </a:p>
          <a:p>
            <a:r>
              <a:rPr lang="pt-BR" dirty="0"/>
              <a:t>Imprimir positivo se o valor for positivo e negativo, se for negativo e neutro se for zero.</a:t>
            </a:r>
          </a:p>
          <a:p>
            <a:r>
              <a:rPr lang="pt-BR" dirty="0"/>
              <a:t>Arquivo 3.8.Atividade1.py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A40B7-7917-4BD4-8895-2226252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2: Alistamento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98EA4-AF2A-48BD-8114-D92BFCF3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6170"/>
          </a:xfrm>
        </p:spPr>
        <p:txBody>
          <a:bodyPr>
            <a:normAutofit/>
          </a:bodyPr>
          <a:lstStyle/>
          <a:p>
            <a:r>
              <a:rPr lang="pt-BR" dirty="0"/>
              <a:t>O programa deve ler o ano de nascimento de uma pessoa</a:t>
            </a:r>
          </a:p>
          <a:p>
            <a:r>
              <a:rPr lang="pt-BR" dirty="0"/>
              <a:t>O sistema deve imprimir informando se ela está na idade de se alistar ou não (considerando que se tiver mais de 18 anos, deva se alistar)</a:t>
            </a:r>
          </a:p>
          <a:p>
            <a:r>
              <a:rPr lang="pt-BR" dirty="0"/>
              <a:t>Considere ler o ano atual do sistema ao invés de usar um ano fixo, usando o exemplo de código abaixo:</a:t>
            </a:r>
          </a:p>
          <a:p>
            <a:pPr marL="450000" lvl="1" inden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450000" lvl="1" inden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 =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date.today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().year</a:t>
            </a:r>
          </a:p>
          <a:p>
            <a:pPr marL="415800" indent="-342900"/>
            <a:r>
              <a:rPr lang="pt-BR" dirty="0"/>
              <a:t>Arquivo 3.9.Atividade2.py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8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34F05-C88E-410B-8DCD-ECBF49F6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3: Soma dos Maiores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C3E1F-0DF3-40B8-8552-46C24FAC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 leitura de 2 valores inteiros</a:t>
            </a:r>
          </a:p>
          <a:p>
            <a:r>
              <a:rPr lang="pt-BR" dirty="0"/>
              <a:t>Imprima os valores em ordem crescente</a:t>
            </a:r>
          </a:p>
          <a:p>
            <a:r>
              <a:rPr lang="pt-BR" dirty="0"/>
              <a:t>Arquivo 3.10.Atividade3.py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5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1F9F-DAAF-45BA-8F7C-7925E95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4: Habilitação para Vaga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D71D1-19B8-4DD3-B020-0366C13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programa deve perguntar a idade de um candidato a vaga</a:t>
            </a:r>
          </a:p>
          <a:p>
            <a:r>
              <a:rPr lang="pt-BR" dirty="0"/>
              <a:t>O programa ainda deve perguntar escolaridade, imprimindo as seguintes opções:</a:t>
            </a:r>
          </a:p>
          <a:p>
            <a:pPr lvl="1"/>
            <a:r>
              <a:rPr lang="pt-BR" dirty="0"/>
              <a:t>1 – ensino fundamental</a:t>
            </a:r>
          </a:p>
          <a:p>
            <a:pPr lvl="1"/>
            <a:r>
              <a:rPr lang="pt-BR" dirty="0"/>
              <a:t>2 – ensino médio</a:t>
            </a:r>
          </a:p>
          <a:p>
            <a:pPr lvl="1"/>
            <a:r>
              <a:rPr lang="pt-BR" dirty="0"/>
              <a:t>3 – ensino superior</a:t>
            </a:r>
          </a:p>
          <a:p>
            <a:r>
              <a:rPr lang="pt-BR" dirty="0"/>
              <a:t>O candidato é habilitado a concorrer a vaga se:</a:t>
            </a:r>
          </a:p>
          <a:p>
            <a:pPr lvl="1"/>
            <a:r>
              <a:rPr lang="pt-BR" dirty="0"/>
              <a:t>Tem ensino superior completo ou</a:t>
            </a:r>
          </a:p>
          <a:p>
            <a:pPr lvl="1"/>
            <a:r>
              <a:rPr lang="pt-BR" dirty="0"/>
              <a:t>Tem ensino médio e mais de 60 anos</a:t>
            </a:r>
          </a:p>
          <a:p>
            <a:r>
              <a:rPr lang="pt-BR" dirty="0"/>
              <a:t>Imprimir mensagem informando se o candidato está habilitado ou não</a:t>
            </a:r>
          </a:p>
          <a:p>
            <a:r>
              <a:rPr lang="pt-BR" dirty="0"/>
              <a:t>Arquivo 3.11.Atividade4.py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4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847EB-EF2A-41FA-A4AF-37FD5B42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5 -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B479C-D286-4C6C-9E69-DE1340E4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5835"/>
          </a:xfrm>
        </p:spPr>
        <p:txBody>
          <a:bodyPr>
            <a:normAutofit/>
          </a:bodyPr>
          <a:lstStyle/>
          <a:p>
            <a:r>
              <a:rPr lang="pt-BR" dirty="0"/>
              <a:t>O programa deve ler dois valores inteiros</a:t>
            </a:r>
          </a:p>
          <a:p>
            <a:r>
              <a:rPr lang="pt-BR" dirty="0"/>
              <a:t>Imprimir:</a:t>
            </a:r>
          </a:p>
          <a:p>
            <a:pPr lvl="1"/>
            <a:r>
              <a:rPr lang="pt-BR" dirty="0"/>
              <a:t>“São iguais”, se forem iguais</a:t>
            </a:r>
          </a:p>
          <a:p>
            <a:pPr lvl="1"/>
            <a:r>
              <a:rPr lang="pt-BR" dirty="0"/>
              <a:t>“São diferente”, se forem diferentes</a:t>
            </a:r>
          </a:p>
          <a:p>
            <a:pPr lvl="1"/>
            <a:r>
              <a:rPr lang="pt-BR" dirty="0"/>
              <a:t>“Primeiro é maior”, se o primeiro for maior</a:t>
            </a:r>
          </a:p>
          <a:p>
            <a:pPr lvl="1"/>
            <a:r>
              <a:rPr lang="pt-BR" dirty="0"/>
              <a:t>“Segundo é maior</a:t>
            </a:r>
            <a:r>
              <a:rPr lang="pt-BR" dirty="0">
                <a:effectLst/>
              </a:rPr>
              <a:t>”</a:t>
            </a:r>
            <a:r>
              <a:rPr lang="pt-BR" dirty="0"/>
              <a:t> se o segundo for maior</a:t>
            </a:r>
          </a:p>
          <a:p>
            <a:r>
              <a:rPr lang="pt-BR" dirty="0"/>
              <a:t>Arquivo 3.12.Atividade5.py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372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692</TotalTime>
  <Words>281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Courier New</vt:lpstr>
      <vt:lpstr>Wingdings 2</vt:lpstr>
      <vt:lpstr>Ardósia</vt:lpstr>
      <vt:lpstr>Atividade 1: Positivo ou Negativo</vt:lpstr>
      <vt:lpstr>Atividade 2: Alistamento</vt:lpstr>
      <vt:lpstr>Atividade 3: Soma dos Maiores</vt:lpstr>
      <vt:lpstr>Atividade 4: Habilitação para Vaga</vt:lpstr>
      <vt:lpstr>Atividade 5 - Testes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86</cp:revision>
  <dcterms:created xsi:type="dcterms:W3CDTF">2016-12-19T13:42:26Z</dcterms:created>
  <dcterms:modified xsi:type="dcterms:W3CDTF">2019-01-08T17:04:48Z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